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5" r:id="rId5"/>
    <p:sldId id="319" r:id="rId6"/>
    <p:sldId id="316" r:id="rId7"/>
    <p:sldId id="331" r:id="rId8"/>
    <p:sldId id="349" r:id="rId9"/>
    <p:sldId id="344" r:id="rId10"/>
    <p:sldId id="350" r:id="rId11"/>
    <p:sldId id="352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7AD801-2F0D-9F64-0EE6-C19289A8C3BB}" name="Paul Conroy" initials="PC" userId="S::pconroy@fexco.com::37f09c80-688f-4c2d-a6d3-076fd39e8b5a" providerId="AD"/>
  <p188:author id="{121ACD39-0E51-7267-6039-A68C8D348CFE}" name="Cathal Foley" initials="CF" userId="S::cbfoley@fexco.com::18ac570c-85b0-477c-b04c-aa3fcfc3f5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F54"/>
    <a:srgbClr val="009999"/>
    <a:srgbClr val="F2F7F5"/>
    <a:srgbClr val="80ED99"/>
    <a:srgbClr val="D2F3DA"/>
    <a:srgbClr val="F2F6F4"/>
    <a:srgbClr val="E5E5E5"/>
    <a:srgbClr val="F2F6F5"/>
    <a:srgbClr val="FFFFFF"/>
    <a:srgbClr val="0C8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Mariz" userId="1dfe8c26-786d-4924-be16-81115426b28b" providerId="ADAL" clId="{3E280D69-A9A2-4BF4-AD59-DE28873740E9}"/>
    <pc:docChg chg="delSld modSld">
      <pc:chgData name="Eduardo Mariz" userId="1dfe8c26-786d-4924-be16-81115426b28b" providerId="ADAL" clId="{3E280D69-A9A2-4BF4-AD59-DE28873740E9}" dt="2024-05-13T16:28:32.017" v="6" actId="47"/>
      <pc:docMkLst>
        <pc:docMk/>
      </pc:docMkLst>
      <pc:sldChg chg="addSp modSp mod">
        <pc:chgData name="Eduardo Mariz" userId="1dfe8c26-786d-4924-be16-81115426b28b" providerId="ADAL" clId="{3E280D69-A9A2-4BF4-AD59-DE28873740E9}" dt="2024-05-13T16:28:28.755" v="5" actId="1076"/>
        <pc:sldMkLst>
          <pc:docMk/>
          <pc:sldMk cId="3640499245" sldId="344"/>
        </pc:sldMkLst>
        <pc:spChg chg="mod">
          <ac:chgData name="Eduardo Mariz" userId="1dfe8c26-786d-4924-be16-81115426b28b" providerId="ADAL" clId="{3E280D69-A9A2-4BF4-AD59-DE28873740E9}" dt="2024-05-13T16:28:28.755" v="5" actId="1076"/>
          <ac:spMkLst>
            <pc:docMk/>
            <pc:sldMk cId="3640499245" sldId="344"/>
            <ac:spMk id="6" creationId="{AB76C226-01AD-1FD2-5A03-5867650CC789}"/>
          </ac:spMkLst>
        </pc:spChg>
        <pc:picChg chg="add mod">
          <ac:chgData name="Eduardo Mariz" userId="1dfe8c26-786d-4924-be16-81115426b28b" providerId="ADAL" clId="{3E280D69-A9A2-4BF4-AD59-DE28873740E9}" dt="2024-05-13T16:28:28.755" v="5" actId="1076"/>
          <ac:picMkLst>
            <pc:docMk/>
            <pc:sldMk cId="3640499245" sldId="344"/>
            <ac:picMk id="8" creationId="{416165C0-D317-D7C6-55B7-D3667AD22DE0}"/>
          </ac:picMkLst>
        </pc:picChg>
        <pc:picChg chg="mod">
          <ac:chgData name="Eduardo Mariz" userId="1dfe8c26-786d-4924-be16-81115426b28b" providerId="ADAL" clId="{3E280D69-A9A2-4BF4-AD59-DE28873740E9}" dt="2024-05-13T16:28:28.755" v="5" actId="1076"/>
          <ac:picMkLst>
            <pc:docMk/>
            <pc:sldMk cId="3640499245" sldId="344"/>
            <ac:picMk id="11" creationId="{FCB6379D-0247-2EC9-25F8-672343EB6C98}"/>
          </ac:picMkLst>
        </pc:picChg>
      </pc:sldChg>
      <pc:sldChg chg="del">
        <pc:chgData name="Eduardo Mariz" userId="1dfe8c26-786d-4924-be16-81115426b28b" providerId="ADAL" clId="{3E280D69-A9A2-4BF4-AD59-DE28873740E9}" dt="2024-05-13T16:28:32.017" v="6" actId="47"/>
        <pc:sldMkLst>
          <pc:docMk/>
          <pc:sldMk cId="2661188565" sldId="351"/>
        </pc:sldMkLst>
      </pc:sldChg>
    </pc:docChg>
  </pc:docChgLst>
  <pc:docChgLst>
    <pc:chgData name="Rob Neale" userId="0c896d98-ed70-4457-a2b6-9509618a0e73" providerId="ADAL" clId="{DA25AA64-E842-484A-A83A-A70375956627}"/>
    <pc:docChg chg="undo custSel addSld delSld modSld">
      <pc:chgData name="Rob Neale" userId="0c896d98-ed70-4457-a2b6-9509618a0e73" providerId="ADAL" clId="{DA25AA64-E842-484A-A83A-A70375956627}" dt="2024-05-10T10:14:24.022" v="615" actId="47"/>
      <pc:docMkLst>
        <pc:docMk/>
      </pc:docMkLst>
      <pc:sldChg chg="addSp delSp modSp add del mod">
        <pc:chgData name="Rob Neale" userId="0c896d98-ed70-4457-a2b6-9509618a0e73" providerId="ADAL" clId="{DA25AA64-E842-484A-A83A-A70375956627}" dt="2024-05-10T10:14:24.022" v="615" actId="47"/>
        <pc:sldMkLst>
          <pc:docMk/>
          <pc:sldMk cId="1431411181" sldId="353"/>
        </pc:sldMkLst>
        <pc:spChg chg="add del mod">
          <ac:chgData name="Rob Neale" userId="0c896d98-ed70-4457-a2b6-9509618a0e73" providerId="ADAL" clId="{DA25AA64-E842-484A-A83A-A70375956627}" dt="2024-05-10T08:28:02" v="13" actId="478"/>
          <ac:spMkLst>
            <pc:docMk/>
            <pc:sldMk cId="1431411181" sldId="353"/>
            <ac:spMk id="4" creationId="{EE34B2EC-4E84-C91F-0160-C8CEA743A3DD}"/>
          </ac:spMkLst>
        </pc:spChg>
        <pc:spChg chg="del">
          <ac:chgData name="Rob Neale" userId="0c896d98-ed70-4457-a2b6-9509618a0e73" providerId="ADAL" clId="{DA25AA64-E842-484A-A83A-A70375956627}" dt="2024-05-10T08:27:55.956" v="11" actId="478"/>
          <ac:spMkLst>
            <pc:docMk/>
            <pc:sldMk cId="1431411181" sldId="353"/>
            <ac:spMk id="5" creationId="{2D8EE9F2-68CD-2A19-C85C-A45248A7DA14}"/>
          </ac:spMkLst>
        </pc:spChg>
        <pc:spChg chg="del">
          <ac:chgData name="Rob Neale" userId="0c896d98-ed70-4457-a2b6-9509618a0e73" providerId="ADAL" clId="{DA25AA64-E842-484A-A83A-A70375956627}" dt="2024-05-10T08:27:58.027" v="12" actId="478"/>
          <ac:spMkLst>
            <pc:docMk/>
            <pc:sldMk cId="1431411181" sldId="353"/>
            <ac:spMk id="6" creationId="{0C1F74FE-B996-BE66-ED49-955F5F199784}"/>
          </ac:spMkLst>
        </pc:spChg>
        <pc:spChg chg="add mod">
          <ac:chgData name="Rob Neale" userId="0c896d98-ed70-4457-a2b6-9509618a0e73" providerId="ADAL" clId="{DA25AA64-E842-484A-A83A-A70375956627}" dt="2024-05-10T08:34:09.565" v="271" actId="1076"/>
          <ac:spMkLst>
            <pc:docMk/>
            <pc:sldMk cId="1431411181" sldId="353"/>
            <ac:spMk id="9" creationId="{102286A8-6E95-0139-F54D-69E978C925FD}"/>
          </ac:spMkLst>
        </pc:spChg>
        <pc:spChg chg="add mod">
          <ac:chgData name="Rob Neale" userId="0c896d98-ed70-4457-a2b6-9509618a0e73" providerId="ADAL" clId="{DA25AA64-E842-484A-A83A-A70375956627}" dt="2024-05-10T08:34:11.165" v="272" actId="1076"/>
          <ac:spMkLst>
            <pc:docMk/>
            <pc:sldMk cId="1431411181" sldId="353"/>
            <ac:spMk id="10" creationId="{F803BA7F-7726-5104-1C0A-FD0E218E004B}"/>
          </ac:spMkLst>
        </pc:spChg>
        <pc:spChg chg="add mod">
          <ac:chgData name="Rob Neale" userId="0c896d98-ed70-4457-a2b6-9509618a0e73" providerId="ADAL" clId="{DA25AA64-E842-484A-A83A-A70375956627}" dt="2024-05-10T08:34:12.862" v="273" actId="1076"/>
          <ac:spMkLst>
            <pc:docMk/>
            <pc:sldMk cId="1431411181" sldId="353"/>
            <ac:spMk id="11" creationId="{027F1BE0-DEFA-BBEB-FDFB-584258C79CCA}"/>
          </ac:spMkLst>
        </pc:spChg>
        <pc:spChg chg="add mod">
          <ac:chgData name="Rob Neale" userId="0c896d98-ed70-4457-a2b6-9509618a0e73" providerId="ADAL" clId="{DA25AA64-E842-484A-A83A-A70375956627}" dt="2024-05-10T09:30:35.438" v="501" actId="1076"/>
          <ac:spMkLst>
            <pc:docMk/>
            <pc:sldMk cId="1431411181" sldId="353"/>
            <ac:spMk id="12" creationId="{3EE21857-3CFE-D1B7-D512-1DFBB65A6C34}"/>
          </ac:spMkLst>
        </pc:spChg>
        <pc:spChg chg="add del mod">
          <ac:chgData name="Rob Neale" userId="0c896d98-ed70-4457-a2b6-9509618a0e73" providerId="ADAL" clId="{DA25AA64-E842-484A-A83A-A70375956627}" dt="2024-05-10T08:33:01.874" v="251" actId="478"/>
          <ac:spMkLst>
            <pc:docMk/>
            <pc:sldMk cId="1431411181" sldId="353"/>
            <ac:spMk id="13" creationId="{59773533-B356-7194-D776-4C3CAD6C8A72}"/>
          </ac:spMkLst>
        </pc:spChg>
        <pc:spChg chg="add mod">
          <ac:chgData name="Rob Neale" userId="0c896d98-ed70-4457-a2b6-9509618a0e73" providerId="ADAL" clId="{DA25AA64-E842-484A-A83A-A70375956627}" dt="2024-05-10T08:38:03.611" v="387" actId="208"/>
          <ac:spMkLst>
            <pc:docMk/>
            <pc:sldMk cId="1431411181" sldId="353"/>
            <ac:spMk id="14" creationId="{95E1D432-A838-4DA1-1576-D1176D9BCFC0}"/>
          </ac:spMkLst>
        </pc:spChg>
        <pc:spChg chg="add del mod">
          <ac:chgData name="Rob Neale" userId="0c896d98-ed70-4457-a2b6-9509618a0e73" providerId="ADAL" clId="{DA25AA64-E842-484A-A83A-A70375956627}" dt="2024-05-10T08:34:34.429" v="278" actId="478"/>
          <ac:spMkLst>
            <pc:docMk/>
            <pc:sldMk cId="1431411181" sldId="353"/>
            <ac:spMk id="15" creationId="{FF7647C4-C029-6EB4-523F-4594BE71A392}"/>
          </ac:spMkLst>
        </pc:spChg>
        <pc:spChg chg="add del mod">
          <ac:chgData name="Rob Neale" userId="0c896d98-ed70-4457-a2b6-9509618a0e73" providerId="ADAL" clId="{DA25AA64-E842-484A-A83A-A70375956627}" dt="2024-05-10T08:33:02.699" v="252" actId="478"/>
          <ac:spMkLst>
            <pc:docMk/>
            <pc:sldMk cId="1431411181" sldId="353"/>
            <ac:spMk id="16" creationId="{861ADE1A-0559-F7DC-8DD7-B9C254F9BB3F}"/>
          </ac:spMkLst>
        </pc:spChg>
        <pc:spChg chg="add del mod">
          <ac:chgData name="Rob Neale" userId="0c896d98-ed70-4457-a2b6-9509618a0e73" providerId="ADAL" clId="{DA25AA64-E842-484A-A83A-A70375956627}" dt="2024-05-10T08:33:03.708" v="253" actId="478"/>
          <ac:spMkLst>
            <pc:docMk/>
            <pc:sldMk cId="1431411181" sldId="353"/>
            <ac:spMk id="17" creationId="{A41CB9DF-3C6A-2A7D-B6EB-4BB3E048F31F}"/>
          </ac:spMkLst>
        </pc:spChg>
        <pc:spChg chg="add del mod">
          <ac:chgData name="Rob Neale" userId="0c896d98-ed70-4457-a2b6-9509618a0e73" providerId="ADAL" clId="{DA25AA64-E842-484A-A83A-A70375956627}" dt="2024-05-10T08:33:04.426" v="254" actId="478"/>
          <ac:spMkLst>
            <pc:docMk/>
            <pc:sldMk cId="1431411181" sldId="353"/>
            <ac:spMk id="18" creationId="{05E955CC-F53E-7EB8-DCCA-0955B6101FD6}"/>
          </ac:spMkLst>
        </pc:spChg>
        <pc:spChg chg="add mod">
          <ac:chgData name="Rob Neale" userId="0c896d98-ed70-4457-a2b6-9509618a0e73" providerId="ADAL" clId="{DA25AA64-E842-484A-A83A-A70375956627}" dt="2024-05-10T08:38:12.534" v="388" actId="1076"/>
          <ac:spMkLst>
            <pc:docMk/>
            <pc:sldMk cId="1431411181" sldId="353"/>
            <ac:spMk id="19" creationId="{93DB79F2-1BF6-B428-4C62-673B6D90935D}"/>
          </ac:spMkLst>
        </pc:spChg>
        <pc:spChg chg="add mod">
          <ac:chgData name="Rob Neale" userId="0c896d98-ed70-4457-a2b6-9509618a0e73" providerId="ADAL" clId="{DA25AA64-E842-484A-A83A-A70375956627}" dt="2024-05-10T08:38:15.701" v="389" actId="1076"/>
          <ac:spMkLst>
            <pc:docMk/>
            <pc:sldMk cId="1431411181" sldId="353"/>
            <ac:spMk id="20" creationId="{5E10E906-C58A-84ED-F989-C3516A886F7D}"/>
          </ac:spMkLst>
        </pc:spChg>
        <pc:spChg chg="add mod">
          <ac:chgData name="Rob Neale" userId="0c896d98-ed70-4457-a2b6-9509618a0e73" providerId="ADAL" clId="{DA25AA64-E842-484A-A83A-A70375956627}" dt="2024-05-10T08:38:59.371" v="397" actId="1076"/>
          <ac:spMkLst>
            <pc:docMk/>
            <pc:sldMk cId="1431411181" sldId="353"/>
            <ac:spMk id="21" creationId="{F1A8B40E-182F-32FA-7414-D12AF33B94B8}"/>
          </ac:spMkLst>
        </pc:spChg>
        <pc:spChg chg="add mod">
          <ac:chgData name="Rob Neale" userId="0c896d98-ed70-4457-a2b6-9509618a0e73" providerId="ADAL" clId="{DA25AA64-E842-484A-A83A-A70375956627}" dt="2024-05-10T08:38:59.371" v="397" actId="1076"/>
          <ac:spMkLst>
            <pc:docMk/>
            <pc:sldMk cId="1431411181" sldId="353"/>
            <ac:spMk id="22" creationId="{3FB66A0E-4511-B925-3B65-8AC4996E7EED}"/>
          </ac:spMkLst>
        </pc:spChg>
        <pc:spChg chg="add mod">
          <ac:chgData name="Rob Neale" userId="0c896d98-ed70-4457-a2b6-9509618a0e73" providerId="ADAL" clId="{DA25AA64-E842-484A-A83A-A70375956627}" dt="2024-05-10T08:38:26.541" v="392" actId="208"/>
          <ac:spMkLst>
            <pc:docMk/>
            <pc:sldMk cId="1431411181" sldId="353"/>
            <ac:spMk id="23" creationId="{D5240FD3-BD1E-C2E4-0DB6-241D2ED6E56E}"/>
          </ac:spMkLst>
        </pc:spChg>
        <pc:spChg chg="add mod">
          <ac:chgData name="Rob Neale" userId="0c896d98-ed70-4457-a2b6-9509618a0e73" providerId="ADAL" clId="{DA25AA64-E842-484A-A83A-A70375956627}" dt="2024-05-10T09:31:48.630" v="567" actId="20577"/>
          <ac:spMkLst>
            <pc:docMk/>
            <pc:sldMk cId="1431411181" sldId="353"/>
            <ac:spMk id="24" creationId="{C7A40FE7-0FF7-3A13-7DA0-4F82C79B9647}"/>
          </ac:spMkLst>
        </pc:spChg>
        <pc:spChg chg="add mod">
          <ac:chgData name="Rob Neale" userId="0c896d98-ed70-4457-a2b6-9509618a0e73" providerId="ADAL" clId="{DA25AA64-E842-484A-A83A-A70375956627}" dt="2024-05-10T08:38:59.371" v="397" actId="1076"/>
          <ac:spMkLst>
            <pc:docMk/>
            <pc:sldMk cId="1431411181" sldId="353"/>
            <ac:spMk id="25" creationId="{69B2CA05-0056-E0C1-40E2-D17C08F91749}"/>
          </ac:spMkLst>
        </pc:spChg>
        <pc:spChg chg="add del mod">
          <ac:chgData name="Rob Neale" userId="0c896d98-ed70-4457-a2b6-9509618a0e73" providerId="ADAL" clId="{DA25AA64-E842-484A-A83A-A70375956627}" dt="2024-05-10T09:28:42.397" v="464" actId="478"/>
          <ac:spMkLst>
            <pc:docMk/>
            <pc:sldMk cId="1431411181" sldId="353"/>
            <ac:spMk id="26" creationId="{FEFEED95-1F43-24DB-EE8C-CEB71601438E}"/>
          </ac:spMkLst>
        </pc:spChg>
        <pc:spChg chg="add mod">
          <ac:chgData name="Rob Neale" userId="0c896d98-ed70-4457-a2b6-9509618a0e73" providerId="ADAL" clId="{DA25AA64-E842-484A-A83A-A70375956627}" dt="2024-05-10T09:30:33.588" v="500" actId="1076"/>
          <ac:spMkLst>
            <pc:docMk/>
            <pc:sldMk cId="1431411181" sldId="353"/>
            <ac:spMk id="32" creationId="{9F563AC3-63F1-056A-6221-05379D43D13F}"/>
          </ac:spMkLst>
        </pc:spChg>
        <pc:spChg chg="add mod">
          <ac:chgData name="Rob Neale" userId="0c896d98-ed70-4457-a2b6-9509618a0e73" providerId="ADAL" clId="{DA25AA64-E842-484A-A83A-A70375956627}" dt="2024-05-10T09:31:25.995" v="544" actId="1076"/>
          <ac:spMkLst>
            <pc:docMk/>
            <pc:sldMk cId="1431411181" sldId="353"/>
            <ac:spMk id="52" creationId="{9FAB5A27-EAA1-F192-4E01-C56881B656FF}"/>
          </ac:spMkLst>
        </pc:spChg>
        <pc:spChg chg="add mod">
          <ac:chgData name="Rob Neale" userId="0c896d98-ed70-4457-a2b6-9509618a0e73" providerId="ADAL" clId="{DA25AA64-E842-484A-A83A-A70375956627}" dt="2024-05-10T09:31:42.918" v="557" actId="1076"/>
          <ac:spMkLst>
            <pc:docMk/>
            <pc:sldMk cId="1431411181" sldId="353"/>
            <ac:spMk id="53" creationId="{D97A9649-0C85-1873-977B-FF7B99EF7457}"/>
          </ac:spMkLst>
        </pc:spChg>
        <pc:spChg chg="add mod">
          <ac:chgData name="Rob Neale" userId="0c896d98-ed70-4457-a2b6-9509618a0e73" providerId="ADAL" clId="{DA25AA64-E842-484A-A83A-A70375956627}" dt="2024-05-10T09:32:02.681" v="581" actId="20577"/>
          <ac:spMkLst>
            <pc:docMk/>
            <pc:sldMk cId="1431411181" sldId="353"/>
            <ac:spMk id="54" creationId="{C6FBE96F-26DD-C116-4777-AA6E59765FB2}"/>
          </ac:spMkLst>
        </pc:spChg>
        <pc:spChg chg="add mod">
          <ac:chgData name="Rob Neale" userId="0c896d98-ed70-4457-a2b6-9509618a0e73" providerId="ADAL" clId="{DA25AA64-E842-484A-A83A-A70375956627}" dt="2024-05-10T09:32:48.810" v="612" actId="1076"/>
          <ac:spMkLst>
            <pc:docMk/>
            <pc:sldMk cId="1431411181" sldId="353"/>
            <ac:spMk id="55" creationId="{7806FF34-DB1D-E628-527C-5F477508F5BD}"/>
          </ac:spMkLst>
        </pc:spChg>
        <pc:picChg chg="del">
          <ac:chgData name="Rob Neale" userId="0c896d98-ed70-4457-a2b6-9509618a0e73" providerId="ADAL" clId="{DA25AA64-E842-484A-A83A-A70375956627}" dt="2024-05-10T08:26:53.105" v="1" actId="478"/>
          <ac:picMkLst>
            <pc:docMk/>
            <pc:sldMk cId="1431411181" sldId="353"/>
            <ac:picMk id="8" creationId="{1FE8EFAB-6A02-12CD-43C7-750697E6AF68}"/>
          </ac:picMkLst>
        </pc:picChg>
        <pc:picChg chg="add mod ord">
          <ac:chgData name="Rob Neale" userId="0c896d98-ed70-4457-a2b6-9509618a0e73" providerId="ADAL" clId="{DA25AA64-E842-484A-A83A-A70375956627}" dt="2024-05-10T08:37:50.381" v="385" actId="166"/>
          <ac:picMkLst>
            <pc:docMk/>
            <pc:sldMk cId="1431411181" sldId="353"/>
            <ac:picMk id="27" creationId="{5E189FEE-A48E-78F7-AC8B-4D7415BD688F}"/>
          </ac:picMkLst>
        </pc:picChg>
        <pc:picChg chg="add mod">
          <ac:chgData name="Rob Neale" userId="0c896d98-ed70-4457-a2b6-9509618a0e73" providerId="ADAL" clId="{DA25AA64-E842-484A-A83A-A70375956627}" dt="2024-05-10T08:37:14.001" v="377" actId="931"/>
          <ac:picMkLst>
            <pc:docMk/>
            <pc:sldMk cId="1431411181" sldId="353"/>
            <ac:picMk id="29" creationId="{C69BBC44-7D4A-3618-3C30-89EE797ACCB1}"/>
          </ac:picMkLst>
        </pc:picChg>
        <pc:picChg chg="add mod">
          <ac:chgData name="Rob Neale" userId="0c896d98-ed70-4457-a2b6-9509618a0e73" providerId="ADAL" clId="{DA25AA64-E842-484A-A83A-A70375956627}" dt="2024-05-10T08:37:47.220" v="384" actId="1076"/>
          <ac:picMkLst>
            <pc:docMk/>
            <pc:sldMk cId="1431411181" sldId="353"/>
            <ac:picMk id="31" creationId="{5F9BA0BB-30B2-24BD-A977-ACA528FAFA57}"/>
          </ac:picMkLst>
        </pc:picChg>
        <pc:cxnChg chg="add del mod">
          <ac:chgData name="Rob Neale" userId="0c896d98-ed70-4457-a2b6-9509618a0e73" providerId="ADAL" clId="{DA25AA64-E842-484A-A83A-A70375956627}" dt="2024-05-10T09:27:23.471" v="452" actId="478"/>
          <ac:cxnSpMkLst>
            <pc:docMk/>
            <pc:sldMk cId="1431411181" sldId="353"/>
            <ac:cxnSpMk id="34" creationId="{24302F12-DBE2-855F-AC88-E9A38D975FC2}"/>
          </ac:cxnSpMkLst>
        </pc:cxnChg>
        <pc:cxnChg chg="add del mod">
          <ac:chgData name="Rob Neale" userId="0c896d98-ed70-4457-a2b6-9509618a0e73" providerId="ADAL" clId="{DA25AA64-E842-484A-A83A-A70375956627}" dt="2024-05-10T09:30:17.798" v="494" actId="478"/>
          <ac:cxnSpMkLst>
            <pc:docMk/>
            <pc:sldMk cId="1431411181" sldId="353"/>
            <ac:cxnSpMk id="37" creationId="{01BA0F09-0AC2-4F69-6EEE-0758520013A3}"/>
          </ac:cxnSpMkLst>
        </pc:cxnChg>
        <pc:cxnChg chg="add mod">
          <ac:chgData name="Rob Neale" userId="0c896d98-ed70-4457-a2b6-9509618a0e73" providerId="ADAL" clId="{DA25AA64-E842-484A-A83A-A70375956627}" dt="2024-05-10T09:29:20.344" v="480" actId="14100"/>
          <ac:cxnSpMkLst>
            <pc:docMk/>
            <pc:sldMk cId="1431411181" sldId="353"/>
            <ac:cxnSpMk id="39" creationId="{D5FD0227-19C1-FDBA-8664-80F45B8FD3AB}"/>
          </ac:cxnSpMkLst>
        </pc:cxnChg>
        <pc:cxnChg chg="add del mod">
          <ac:chgData name="Rob Neale" userId="0c896d98-ed70-4457-a2b6-9509618a0e73" providerId="ADAL" clId="{DA25AA64-E842-484A-A83A-A70375956627}" dt="2024-05-10T09:30:38.129" v="503" actId="478"/>
          <ac:cxnSpMkLst>
            <pc:docMk/>
            <pc:sldMk cId="1431411181" sldId="353"/>
            <ac:cxnSpMk id="40" creationId="{C332A9A9-D2F3-8782-205D-B5951B826C33}"/>
          </ac:cxnSpMkLst>
        </pc:cxnChg>
        <pc:cxnChg chg="add mod">
          <ac:chgData name="Rob Neale" userId="0c896d98-ed70-4457-a2b6-9509618a0e73" providerId="ADAL" clId="{DA25AA64-E842-484A-A83A-A70375956627}" dt="2024-05-10T09:29:22.357" v="481" actId="14100"/>
          <ac:cxnSpMkLst>
            <pc:docMk/>
            <pc:sldMk cId="1431411181" sldId="353"/>
            <ac:cxnSpMk id="41" creationId="{4BAB61C7-F067-FBD2-E6CB-FD1E08014533}"/>
          </ac:cxnSpMkLst>
        </pc:cxnChg>
        <pc:cxnChg chg="add mod">
          <ac:chgData name="Rob Neale" userId="0c896d98-ed70-4457-a2b6-9509618a0e73" providerId="ADAL" clId="{DA25AA64-E842-484A-A83A-A70375956627}" dt="2024-05-10T09:29:51.372" v="488" actId="1038"/>
          <ac:cxnSpMkLst>
            <pc:docMk/>
            <pc:sldMk cId="1431411181" sldId="353"/>
            <ac:cxnSpMk id="45" creationId="{5AAFE856-8A01-73E3-A5E8-B79AE4512037}"/>
          </ac:cxnSpMkLst>
        </pc:cxnChg>
        <pc:cxnChg chg="add mod">
          <ac:chgData name="Rob Neale" userId="0c896d98-ed70-4457-a2b6-9509618a0e73" providerId="ADAL" clId="{DA25AA64-E842-484A-A83A-A70375956627}" dt="2024-05-10T09:30:04.523" v="492" actId="14100"/>
          <ac:cxnSpMkLst>
            <pc:docMk/>
            <pc:sldMk cId="1431411181" sldId="353"/>
            <ac:cxnSpMk id="46" creationId="{B4340622-858C-D7D5-EB5A-50A8AE8D29E6}"/>
          </ac:cxnSpMkLst>
        </pc:cxnChg>
        <pc:cxnChg chg="add mod">
          <ac:chgData name="Rob Neale" userId="0c896d98-ed70-4457-a2b6-9509618a0e73" providerId="ADAL" clId="{DA25AA64-E842-484A-A83A-A70375956627}" dt="2024-05-10T09:30:26.389" v="498" actId="1076"/>
          <ac:cxnSpMkLst>
            <pc:docMk/>
            <pc:sldMk cId="1431411181" sldId="353"/>
            <ac:cxnSpMk id="48" creationId="{51F9D691-8A62-7BBE-1836-09BAE277E6A0}"/>
          </ac:cxnSpMkLst>
        </pc:cxnChg>
        <pc:cxnChg chg="add mod">
          <ac:chgData name="Rob Neale" userId="0c896d98-ed70-4457-a2b6-9509618a0e73" providerId="ADAL" clId="{DA25AA64-E842-484A-A83A-A70375956627}" dt="2024-05-10T09:30:50.766" v="507" actId="14100"/>
          <ac:cxnSpMkLst>
            <pc:docMk/>
            <pc:sldMk cId="1431411181" sldId="353"/>
            <ac:cxnSpMk id="50" creationId="{7016AEE9-34FD-3E5B-68D3-5E8A5888994B}"/>
          </ac:cxnSpMkLst>
        </pc:cxnChg>
      </pc:sldChg>
      <pc:sldChg chg="addSp delSp modSp new del mod modClrScheme chgLayout">
        <pc:chgData name="Rob Neale" userId="0c896d98-ed70-4457-a2b6-9509618a0e73" providerId="ADAL" clId="{DA25AA64-E842-484A-A83A-A70375956627}" dt="2024-05-10T09:05:37.184" v="451" actId="2696"/>
        <pc:sldMkLst>
          <pc:docMk/>
          <pc:sldMk cId="512609972" sldId="354"/>
        </pc:sldMkLst>
        <pc:spChg chg="del mod ord">
          <ac:chgData name="Rob Neale" userId="0c896d98-ed70-4457-a2b6-9509618a0e73" providerId="ADAL" clId="{DA25AA64-E842-484A-A83A-A70375956627}" dt="2024-05-10T08:52:54.785" v="404" actId="700"/>
          <ac:spMkLst>
            <pc:docMk/>
            <pc:sldMk cId="512609972" sldId="354"/>
            <ac:spMk id="2" creationId="{E0998483-6732-9F82-B479-152DECE15DF0}"/>
          </ac:spMkLst>
        </pc:spChg>
        <pc:spChg chg="del">
          <ac:chgData name="Rob Neale" userId="0c896d98-ed70-4457-a2b6-9509618a0e73" providerId="ADAL" clId="{DA25AA64-E842-484A-A83A-A70375956627}" dt="2024-05-10T08:52:54.785" v="404" actId="700"/>
          <ac:spMkLst>
            <pc:docMk/>
            <pc:sldMk cId="512609972" sldId="354"/>
            <ac:spMk id="3" creationId="{89F52723-29FA-56BE-8205-91EBA3E48E5C}"/>
          </ac:spMkLst>
        </pc:spChg>
        <pc:spChg chg="del mod ord">
          <ac:chgData name="Rob Neale" userId="0c896d98-ed70-4457-a2b6-9509618a0e73" providerId="ADAL" clId="{DA25AA64-E842-484A-A83A-A70375956627}" dt="2024-05-10T08:52:54.785" v="404" actId="700"/>
          <ac:spMkLst>
            <pc:docMk/>
            <pc:sldMk cId="512609972" sldId="354"/>
            <ac:spMk id="4" creationId="{5ED3EBF8-A961-EAF9-08C2-7A300540B7C2}"/>
          </ac:spMkLst>
        </pc:spChg>
        <pc:spChg chg="del mod ord">
          <ac:chgData name="Rob Neale" userId="0c896d98-ed70-4457-a2b6-9509618a0e73" providerId="ADAL" clId="{DA25AA64-E842-484A-A83A-A70375956627}" dt="2024-05-10T08:52:54.785" v="404" actId="700"/>
          <ac:spMkLst>
            <pc:docMk/>
            <pc:sldMk cId="512609972" sldId="354"/>
            <ac:spMk id="5" creationId="{EB48E7E4-7D51-C5EB-B45B-F943DE506FB9}"/>
          </ac:spMkLst>
        </pc:spChg>
        <pc:spChg chg="add del mod ord">
          <ac:chgData name="Rob Neale" userId="0c896d98-ed70-4457-a2b6-9509618a0e73" providerId="ADAL" clId="{DA25AA64-E842-484A-A83A-A70375956627}" dt="2024-05-10T08:59:52.102" v="441" actId="700"/>
          <ac:spMkLst>
            <pc:docMk/>
            <pc:sldMk cId="512609972" sldId="354"/>
            <ac:spMk id="6" creationId="{31C10460-F91B-723D-7110-D8B51FE1E8BA}"/>
          </ac:spMkLst>
        </pc:spChg>
        <pc:spChg chg="add del mod ord">
          <ac:chgData name="Rob Neale" userId="0c896d98-ed70-4457-a2b6-9509618a0e73" providerId="ADAL" clId="{DA25AA64-E842-484A-A83A-A70375956627}" dt="2024-05-10T08:59:52.102" v="441" actId="700"/>
          <ac:spMkLst>
            <pc:docMk/>
            <pc:sldMk cId="512609972" sldId="354"/>
            <ac:spMk id="7" creationId="{5AFA4994-60A9-300E-EEA3-B270795EFCDC}"/>
          </ac:spMkLst>
        </pc:spChg>
        <pc:spChg chg="add del mod ord">
          <ac:chgData name="Rob Neale" userId="0c896d98-ed70-4457-a2b6-9509618a0e73" providerId="ADAL" clId="{DA25AA64-E842-484A-A83A-A70375956627}" dt="2024-05-10T08:55:12.813" v="416" actId="931"/>
          <ac:spMkLst>
            <pc:docMk/>
            <pc:sldMk cId="512609972" sldId="354"/>
            <ac:spMk id="8" creationId="{CBCCADD6-C061-97F2-3BB3-7889DCE3CF3E}"/>
          </ac:spMkLst>
        </pc:spChg>
        <pc:spChg chg="add del mod">
          <ac:chgData name="Rob Neale" userId="0c896d98-ed70-4457-a2b6-9509618a0e73" providerId="ADAL" clId="{DA25AA64-E842-484A-A83A-A70375956627}" dt="2024-05-10T08:58:16.105" v="420" actId="931"/>
          <ac:spMkLst>
            <pc:docMk/>
            <pc:sldMk cId="512609972" sldId="354"/>
            <ac:spMk id="12" creationId="{86CE8782-3337-EC6F-21F3-C347803CC638}"/>
          </ac:spMkLst>
        </pc:spChg>
        <pc:spChg chg="add del mod">
          <ac:chgData name="Rob Neale" userId="0c896d98-ed70-4457-a2b6-9509618a0e73" providerId="ADAL" clId="{DA25AA64-E842-484A-A83A-A70375956627}" dt="2024-05-10T08:58:31.872" v="425" actId="478"/>
          <ac:spMkLst>
            <pc:docMk/>
            <pc:sldMk cId="512609972" sldId="354"/>
            <ac:spMk id="16" creationId="{DCDAB8EE-6AFA-59A0-06C5-A078B67415EC}"/>
          </ac:spMkLst>
        </pc:spChg>
        <pc:picChg chg="add del mod">
          <ac:chgData name="Rob Neale" userId="0c896d98-ed70-4457-a2b6-9509618a0e73" providerId="ADAL" clId="{DA25AA64-E842-484A-A83A-A70375956627}" dt="2024-05-10T08:56:50.832" v="419" actId="478"/>
          <ac:picMkLst>
            <pc:docMk/>
            <pc:sldMk cId="512609972" sldId="354"/>
            <ac:picMk id="10" creationId="{228637FC-5220-AB4B-9EE1-12B0402E40F5}"/>
          </ac:picMkLst>
        </pc:picChg>
        <pc:picChg chg="add del mod">
          <ac:chgData name="Rob Neale" userId="0c896d98-ed70-4457-a2b6-9509618a0e73" providerId="ADAL" clId="{DA25AA64-E842-484A-A83A-A70375956627}" dt="2024-05-10T08:58:29.449" v="424" actId="478"/>
          <ac:picMkLst>
            <pc:docMk/>
            <pc:sldMk cId="512609972" sldId="354"/>
            <ac:picMk id="14" creationId="{54369B2A-68D2-B5DF-903C-420B886C141D}"/>
          </ac:picMkLst>
        </pc:picChg>
        <pc:picChg chg="add del mod">
          <ac:chgData name="Rob Neale" userId="0c896d98-ed70-4457-a2b6-9509618a0e73" providerId="ADAL" clId="{DA25AA64-E842-484A-A83A-A70375956627}" dt="2024-05-10T09:00:47.991" v="450" actId="478"/>
          <ac:picMkLst>
            <pc:docMk/>
            <pc:sldMk cId="512609972" sldId="354"/>
            <ac:picMk id="18" creationId="{7469656E-C88D-FB33-0386-C25E85CD77B8}"/>
          </ac:picMkLst>
        </pc:picChg>
        <pc:picChg chg="add mod">
          <ac:chgData name="Rob Neale" userId="0c896d98-ed70-4457-a2b6-9509618a0e73" providerId="ADAL" clId="{DA25AA64-E842-484A-A83A-A70375956627}" dt="2024-05-10T09:00:45.460" v="449" actId="14100"/>
          <ac:picMkLst>
            <pc:docMk/>
            <pc:sldMk cId="512609972" sldId="354"/>
            <ac:picMk id="19" creationId="{807C3ECC-ABB8-F7A1-5232-259088DB4C4E}"/>
          </ac:picMkLst>
        </pc:picChg>
        <pc:picChg chg="add del mod">
          <ac:chgData name="Rob Neale" userId="0c896d98-ed70-4457-a2b6-9509618a0e73" providerId="ADAL" clId="{DA25AA64-E842-484A-A83A-A70375956627}" dt="2024-05-10T08:54:36.115" v="414" actId="14100"/>
          <ac:picMkLst>
            <pc:docMk/>
            <pc:sldMk cId="512609972" sldId="354"/>
            <ac:picMk id="1026" creationId="{BA8AD56B-93B6-370B-45F9-C9651DC27E5E}"/>
          </ac:picMkLst>
        </pc:picChg>
        <pc:picChg chg="add mod">
          <ac:chgData name="Rob Neale" userId="0c896d98-ed70-4457-a2b6-9509618a0e73" providerId="ADAL" clId="{DA25AA64-E842-484A-A83A-A70375956627}" dt="2024-05-10T09:00:23.571" v="443" actId="1076"/>
          <ac:picMkLst>
            <pc:docMk/>
            <pc:sldMk cId="512609972" sldId="354"/>
            <ac:picMk id="1028" creationId="{03F710D6-4AA2-49E1-8FFD-10E1F19CB3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5B60A-A46E-4BB7-9F92-FBB4A860D8B3}" type="datetimeFigureOut">
              <a:rPr lang="en-IE" smtClean="0"/>
              <a:t>13/05/2024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6B70-D995-4C7E-9355-3291D116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49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9533BB3A-1670-5E54-B272-066B95836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" t="514" r="39133"/>
          <a:stretch/>
        </p:blipFill>
        <p:spPr>
          <a:xfrm rot="16200000">
            <a:off x="-864705" y="864704"/>
            <a:ext cx="6858002" cy="512859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38E5F-A840-9265-E8CD-5B364493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591" y="629275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85F0DC-4727-AD98-3CA1-BB53A3DFC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1620442"/>
            <a:ext cx="4398962" cy="1977523"/>
          </a:xfrm>
        </p:spPr>
        <p:txBody>
          <a:bodyPr anchor="b">
            <a:normAutofit/>
          </a:bodyPr>
          <a:lstStyle>
            <a:lvl1pPr>
              <a:defRPr sz="60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15D6CD4-148E-6184-811E-46C6812EC2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08" y="382679"/>
            <a:ext cx="1088152" cy="61208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223655C-4B1A-57DF-E11D-B772E7078EBE}"/>
              </a:ext>
            </a:extLst>
          </p:cNvPr>
          <p:cNvSpPr txBox="1">
            <a:spLocks/>
          </p:cNvSpPr>
          <p:nvPr userDrawn="1"/>
        </p:nvSpPr>
        <p:spPr>
          <a:xfrm>
            <a:off x="556591" y="4937087"/>
            <a:ext cx="4399722" cy="415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74DFB84-35CC-D505-BC1A-F97008DBA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91" y="3902766"/>
            <a:ext cx="4399722" cy="5367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D6647A-A8F2-A119-59DF-1F07AB2B6DEE}"/>
              </a:ext>
            </a:extLst>
          </p:cNvPr>
          <p:cNvCxnSpPr>
            <a:cxnSpLocks/>
          </p:cNvCxnSpPr>
          <p:nvPr userDrawn="1"/>
        </p:nvCxnSpPr>
        <p:spPr>
          <a:xfrm>
            <a:off x="556591" y="3737113"/>
            <a:ext cx="4399584" cy="0"/>
          </a:xfrm>
          <a:prstGeom prst="line">
            <a:avLst/>
          </a:prstGeom>
          <a:ln w="9525">
            <a:solidFill>
              <a:srgbClr val="0C8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6E3C82C-874F-3106-70F4-A5828C0B0B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591" y="4527719"/>
            <a:ext cx="4398962" cy="300038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A97F0B-DDA2-FC4F-897A-8C1A1BFE0E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9213" y="0"/>
            <a:ext cx="706278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48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E2508955-DB9B-E37C-0A08-F7878B3B6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7672" y="1055295"/>
            <a:ext cx="857668" cy="7364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682AB2-B53F-0B9F-485D-2E9DC41F2AED}"/>
              </a:ext>
            </a:extLst>
          </p:cNvPr>
          <p:cNvSpPr/>
          <p:nvPr userDrawn="1"/>
        </p:nvSpPr>
        <p:spPr>
          <a:xfrm>
            <a:off x="7362" y="0"/>
            <a:ext cx="12184638" cy="179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302" y="416984"/>
            <a:ext cx="10232076" cy="1040755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C414-E408-241D-CDF4-64426748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85B7687-9B4B-00AF-D7FF-ADC8E65942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80" y="5806521"/>
            <a:ext cx="1127991" cy="6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3EE6EB8-6975-4511-C49A-B726CA21D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403" t="1023" r="30289"/>
          <a:stretch/>
        </p:blipFill>
        <p:spPr>
          <a:xfrm rot="16200000">
            <a:off x="-29816" y="29816"/>
            <a:ext cx="6858002" cy="679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48705"/>
            <a:ext cx="3479800" cy="164290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85B7687-9B4B-00AF-D7FF-ADC8E6594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80" y="5806521"/>
            <a:ext cx="1127991" cy="63449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CC5E19-F87D-BDAA-DDD4-31C89651F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3060700"/>
            <a:ext cx="3479800" cy="254859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D83A68FA-8347-B4C7-6F88-96C56C2D59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67200" y="263525"/>
            <a:ext cx="7772400" cy="58293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9E3BC7-BAFD-172A-FF57-EAC0CCBFE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7513" y="1249363"/>
            <a:ext cx="5370512" cy="35099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308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9EC484C-2C15-24E5-03B0-D7F21093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3" r="35430" b="13141"/>
          <a:stretch/>
        </p:blipFill>
        <p:spPr>
          <a:xfrm rot="16200000">
            <a:off x="5385354" y="51351"/>
            <a:ext cx="6858003" cy="6755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6548" y="1322462"/>
            <a:ext cx="5379217" cy="903903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80ED99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47223C0-F803-EE9D-D94B-FB0D2F7A9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139" y="5772347"/>
            <a:ext cx="1039173" cy="5845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AAEF7-27B5-1603-5120-0E9CC70A3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6548" y="2463870"/>
            <a:ext cx="5403574" cy="9039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583EB8-91D2-DFDC-342D-A544C22A7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6548" y="5034792"/>
            <a:ext cx="5403574" cy="9039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E2FA32-BD6D-CA71-CC50-77128D1EB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687" y="2463871"/>
            <a:ext cx="4330148" cy="30716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AAEE29-283A-5F0D-047D-085BF43261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0280" y="5806521"/>
            <a:ext cx="1127991" cy="63449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F6D1F1E-D4F5-3F2E-5C1F-1AC526F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775" y="1322461"/>
            <a:ext cx="4349750" cy="903214"/>
          </a:xfrm>
        </p:spPr>
        <p:txBody>
          <a:bodyPr anchor="b"/>
          <a:lstStyle>
            <a:lvl1pPr marL="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79151B-1698-3ED0-8B5C-334EDB3FC0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7100" y="3893384"/>
            <a:ext cx="5402263" cy="914400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>
                <a:solidFill>
                  <a:srgbClr val="80ED99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solidFill>
                  <a:srgbClr val="80ED99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solidFill>
                  <a:srgbClr val="80ED99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solidFill>
                  <a:srgbClr val="80ED99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solidFill>
                  <a:srgbClr val="80ED99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57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9EC484C-2C15-24E5-03B0-D7F21093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197" r="19375" b="12971"/>
          <a:stretch/>
        </p:blipFill>
        <p:spPr>
          <a:xfrm rot="16200000">
            <a:off x="2592982" y="-2844772"/>
            <a:ext cx="6937515" cy="125210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47223C0-F803-EE9D-D94B-FB0D2F7A9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139" y="5772347"/>
            <a:ext cx="1039173" cy="58453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E2FA32-BD6D-CA71-CC50-77128D1EB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687" y="2463871"/>
            <a:ext cx="4330148" cy="30716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D447524-DFAD-1745-E500-872D3BF15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3783" y="2463871"/>
            <a:ext cx="4330148" cy="30716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BDA9DE-1C1A-6EF6-F4E5-DAADF9887D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775" y="1484313"/>
            <a:ext cx="4441825" cy="808037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E7CDA35-988C-ED87-A38D-E39E0AB0F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8366" y="1484313"/>
            <a:ext cx="4441825" cy="808037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97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47223C0-F803-EE9D-D94B-FB0D2F7A9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139" y="5772347"/>
            <a:ext cx="1039173" cy="58453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E2FA32-BD6D-CA71-CC50-77128D1EB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687" y="2463871"/>
            <a:ext cx="4330148" cy="30716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AAEE29-283A-5F0D-047D-085BF4326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80" y="5806521"/>
            <a:ext cx="1127991" cy="634495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65E4BC-C5C7-B1F3-6703-550017CB6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7035" y="2463871"/>
            <a:ext cx="4330148" cy="30716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04F6F4D-5FA5-639D-7170-DE54779FA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775" y="1484313"/>
            <a:ext cx="4441825" cy="808037"/>
          </a:xfrm>
        </p:spPr>
        <p:txBody>
          <a:bodyPr/>
          <a:lstStyle>
            <a:lvl1pPr marL="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34C6E2-B220-C3CB-0B71-FB84192D3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8366" y="1484313"/>
            <a:ext cx="4441825" cy="808037"/>
          </a:xfrm>
        </p:spPr>
        <p:txBody>
          <a:bodyPr/>
          <a:lstStyle>
            <a:lvl1pPr marL="0" indent="0">
              <a:buNone/>
              <a:defRPr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30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747EE-EBBE-3B2E-932A-FE2877CE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02664-0412-9F9A-1A82-1FC7E18A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789C-BBA5-FBCD-6A3D-734BE40E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CA08C6-AD82-ED47-9B09-57E961538B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5A5C0-B43C-778E-3715-293EB62E6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585950"/>
            <a:ext cx="10515599" cy="1040755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AD7D9A-DB2B-7429-74BA-E91E07B42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1934817"/>
            <a:ext cx="10515599" cy="3879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91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747EE-EBBE-3B2E-932A-FE2877CE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02664-0412-9F9A-1A82-1FC7E18A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789C-BBA5-FBCD-6A3D-734BE40E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CA08C6-AD82-ED47-9B09-57E96153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9533BB3A-1670-5E54-B272-066B95836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1" r="37991"/>
          <a:stretch/>
        </p:blipFill>
        <p:spPr>
          <a:xfrm rot="16200000">
            <a:off x="-885851" y="843557"/>
            <a:ext cx="6873789" cy="515509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38E5F-A840-9265-E8CD-5B364493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591" y="629275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85F0DC-4727-AD98-3CA1-BB53A3DFC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2" y="1620442"/>
            <a:ext cx="4398962" cy="1977523"/>
          </a:xfrm>
        </p:spPr>
        <p:txBody>
          <a:bodyPr anchor="b">
            <a:normAutofit/>
          </a:bodyPr>
          <a:lstStyle>
            <a:lvl1pPr>
              <a:defRPr sz="60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DFC230-0FC4-56EC-4313-8317C3F38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91" y="3902766"/>
            <a:ext cx="4399722" cy="5367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17E196-3808-DC31-5B66-E028B78833DA}"/>
              </a:ext>
            </a:extLst>
          </p:cNvPr>
          <p:cNvCxnSpPr>
            <a:cxnSpLocks/>
          </p:cNvCxnSpPr>
          <p:nvPr userDrawn="1"/>
        </p:nvCxnSpPr>
        <p:spPr>
          <a:xfrm>
            <a:off x="556591" y="3737113"/>
            <a:ext cx="4399584" cy="0"/>
          </a:xfrm>
          <a:prstGeom prst="line">
            <a:avLst/>
          </a:prstGeom>
          <a:ln w="9525">
            <a:solidFill>
              <a:srgbClr val="0C8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15D6CD4-148E-6184-811E-46C6812EC2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08" y="382679"/>
            <a:ext cx="1088152" cy="61208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223655C-4B1A-57DF-E11D-B772E7078EBE}"/>
              </a:ext>
            </a:extLst>
          </p:cNvPr>
          <p:cNvSpPr txBox="1">
            <a:spLocks/>
          </p:cNvSpPr>
          <p:nvPr userDrawn="1"/>
        </p:nvSpPr>
        <p:spPr>
          <a:xfrm>
            <a:off x="556591" y="4937087"/>
            <a:ext cx="4399722" cy="415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788E51-260D-D20C-9F61-FA4F265AC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591" y="4527719"/>
            <a:ext cx="4398962" cy="300038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716A51-CBEE-DC72-9DE5-06A14F450A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9213" y="-15875"/>
            <a:ext cx="7062787" cy="6873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708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 Breaker Slide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36642001-80D6-5AA0-95A0-5FE7039DE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37" t="901" r="47723" b="9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1786094"/>
            <a:ext cx="11093542" cy="1811871"/>
          </a:xfrm>
        </p:spPr>
        <p:txBody>
          <a:bodyPr anchor="t"/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1EABC-AA66-3D39-52EC-99BF25A20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91" y="3902765"/>
            <a:ext cx="11093542" cy="8385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86CF054-C57F-07D4-891C-F9C57E914F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591" y="5724940"/>
            <a:ext cx="1029215" cy="578934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821D0B2-B7ED-30FD-FF84-48FF4346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591" y="6292759"/>
            <a:ext cx="27432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5433E1A3-D325-9AC2-DC63-CDD49CF053F0}"/>
              </a:ext>
            </a:extLst>
          </p:cNvPr>
          <p:cNvSpPr/>
          <p:nvPr userDrawn="1"/>
        </p:nvSpPr>
        <p:spPr>
          <a:xfrm>
            <a:off x="5747117" y="1045930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EC484C-2C15-24E5-03B0-D7F21093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37" t="1365" r="2437"/>
          <a:stretch/>
        </p:blipFill>
        <p:spPr>
          <a:xfrm rot="16200000">
            <a:off x="-890495" y="890493"/>
            <a:ext cx="6858002" cy="5077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22461"/>
            <a:ext cx="3479800" cy="4058799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3F3359B-E898-2A49-70AD-BADC088EA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739" y="1415142"/>
            <a:ext cx="4399722" cy="6622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17A8934-5E69-8DA8-E123-D456B83F1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0325" y="3206892"/>
            <a:ext cx="4400550" cy="6591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C4389916-FD13-822E-C583-1845B1E1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0325" y="4914306"/>
            <a:ext cx="4400550" cy="6591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47223C0-F803-EE9D-D94B-FB0D2F7A9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139" y="5772347"/>
            <a:ext cx="1039173" cy="58453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99E0858-45DE-611E-A1F1-5196E31E0734}"/>
              </a:ext>
            </a:extLst>
          </p:cNvPr>
          <p:cNvSpPr/>
          <p:nvPr userDrawn="1"/>
        </p:nvSpPr>
        <p:spPr>
          <a:xfrm>
            <a:off x="5747117" y="2766258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041EE2-78E9-5D40-898A-6C1AF354079D}"/>
              </a:ext>
            </a:extLst>
          </p:cNvPr>
          <p:cNvSpPr/>
          <p:nvPr userDrawn="1"/>
        </p:nvSpPr>
        <p:spPr>
          <a:xfrm>
            <a:off x="5825825" y="4486586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5375A61-41B1-C17B-CFBD-4EDF2EC01F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0325" y="931863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CB9AF1-1AB2-E220-52DB-9A240F6F43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0324" y="2713332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313EA8D-F5EB-5A35-0EC0-54EACC2D6C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558" y="4423771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24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9EC484C-2C15-24E5-03B0-D7F21093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37" t="1365" r="2437"/>
          <a:stretch/>
        </p:blipFill>
        <p:spPr>
          <a:xfrm rot="16200000">
            <a:off x="-890495" y="890493"/>
            <a:ext cx="6858002" cy="5077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22461"/>
            <a:ext cx="3479800" cy="4058799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47223C0-F803-EE9D-D94B-FB0D2F7A9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139" y="5772347"/>
            <a:ext cx="1039173" cy="5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9EC484C-2C15-24E5-03B0-D7F21093C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04" r="35163"/>
          <a:stretch/>
        </p:blipFill>
        <p:spPr>
          <a:xfrm rot="16200000">
            <a:off x="383495" y="-438830"/>
            <a:ext cx="6886574" cy="7707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22462"/>
            <a:ext cx="6360886" cy="117399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47223C0-F803-EE9D-D94B-FB0D2F7A9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139" y="5772347"/>
            <a:ext cx="1039173" cy="5845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AAEF7-27B5-1603-5120-0E9CC70A3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28913"/>
            <a:ext cx="6389688" cy="27305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75D838-C747-1724-DE31-8010EBDA5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325" y="-28575"/>
            <a:ext cx="4511675" cy="6886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302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94BCCB-4518-B65A-C7CC-134405BFC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94" r="40419"/>
          <a:stretch/>
        </p:blipFill>
        <p:spPr>
          <a:xfrm rot="16200000">
            <a:off x="-925635" y="855353"/>
            <a:ext cx="6858001" cy="514729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433E1A3-D325-9AC2-DC63-CDD49CF053F0}"/>
              </a:ext>
            </a:extLst>
          </p:cNvPr>
          <p:cNvSpPr/>
          <p:nvPr userDrawn="1"/>
        </p:nvSpPr>
        <p:spPr>
          <a:xfrm>
            <a:off x="5747117" y="1045930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22461"/>
            <a:ext cx="3479800" cy="4058799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3F3359B-E898-2A49-70AD-BADC088EA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739" y="1415142"/>
            <a:ext cx="4399722" cy="6622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17A8934-5E69-8DA8-E123-D456B83F1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0325" y="2816367"/>
            <a:ext cx="4400550" cy="65918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C4389916-FD13-822E-C583-1845B1E1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0325" y="4204286"/>
            <a:ext cx="4400550" cy="65918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9E0858-45DE-611E-A1F1-5196E31E0734}"/>
              </a:ext>
            </a:extLst>
          </p:cNvPr>
          <p:cNvSpPr/>
          <p:nvPr userDrawn="1"/>
        </p:nvSpPr>
        <p:spPr>
          <a:xfrm>
            <a:off x="5747117" y="2375733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041EE2-78E9-5D40-898A-6C1AF354079D}"/>
              </a:ext>
            </a:extLst>
          </p:cNvPr>
          <p:cNvSpPr/>
          <p:nvPr userDrawn="1"/>
        </p:nvSpPr>
        <p:spPr>
          <a:xfrm>
            <a:off x="5825825" y="3776566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5375A61-41B1-C17B-CFBD-4EDF2EC01F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0325" y="931863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CB9AF1-1AB2-E220-52DB-9A240F6F43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0324" y="2322807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313EA8D-F5EB-5A35-0EC0-54EACC2D6C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558" y="3713751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74F52AF2-F5B4-4380-0562-3BF03F3A80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0325" y="5556007"/>
            <a:ext cx="4400550" cy="65918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41110F-3698-A592-FF2F-C1FFF097F37B}"/>
              </a:ext>
            </a:extLst>
          </p:cNvPr>
          <p:cNvSpPr/>
          <p:nvPr userDrawn="1"/>
        </p:nvSpPr>
        <p:spPr>
          <a:xfrm>
            <a:off x="5825825" y="5128287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581BE2BE-1646-A580-1A05-64613C847D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17558" y="5065472"/>
            <a:ext cx="3783013" cy="3905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DFF11049-BEF4-CC80-1BA1-7BCB6BD79F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798851"/>
            <a:ext cx="1088152" cy="6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94BCCB-4518-B65A-C7CC-134405BFC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94" r="40419"/>
          <a:stretch/>
        </p:blipFill>
        <p:spPr>
          <a:xfrm rot="16200000">
            <a:off x="-925635" y="855353"/>
            <a:ext cx="6858001" cy="5147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22461"/>
            <a:ext cx="3479800" cy="4058799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DFF11049-BEF4-CC80-1BA1-7BCB6BD79F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798851"/>
            <a:ext cx="1088152" cy="6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EAE876-DA82-D55F-2E08-913FBDACDF24}"/>
              </a:ext>
            </a:extLst>
          </p:cNvPr>
          <p:cNvSpPr/>
          <p:nvPr userDrawn="1"/>
        </p:nvSpPr>
        <p:spPr>
          <a:xfrm>
            <a:off x="2377701" y="2007569"/>
            <a:ext cx="3095447" cy="17107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E2508955-DB9B-E37C-0A08-F7878B3B6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7672" y="1055295"/>
            <a:ext cx="857668" cy="7364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682AB2-B53F-0B9F-485D-2E9DC41F2AED}"/>
              </a:ext>
            </a:extLst>
          </p:cNvPr>
          <p:cNvSpPr/>
          <p:nvPr userDrawn="1"/>
        </p:nvSpPr>
        <p:spPr>
          <a:xfrm>
            <a:off x="7362" y="0"/>
            <a:ext cx="12184638" cy="179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EA67-0AE6-5908-F61C-914EF514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302" y="416984"/>
            <a:ext cx="10232076" cy="1040755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8850-8866-3A15-8BD6-365F9A2C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AA1B-48C3-F54A-9408-8FB9852018C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C414-E408-241D-CDF4-64426748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85B7687-9B4B-00AF-D7FF-ADC8E65942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80" y="5806521"/>
            <a:ext cx="1127991" cy="63449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3EB9D0-D73C-6569-3901-F2F55CC592B0}"/>
              </a:ext>
            </a:extLst>
          </p:cNvPr>
          <p:cNvSpPr/>
          <p:nvPr userDrawn="1"/>
        </p:nvSpPr>
        <p:spPr>
          <a:xfrm>
            <a:off x="6605144" y="2007568"/>
            <a:ext cx="3095447" cy="17153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687E39F-2049-797B-21C9-0A218469BFD8}"/>
              </a:ext>
            </a:extLst>
          </p:cNvPr>
          <p:cNvSpPr/>
          <p:nvPr userDrawn="1"/>
        </p:nvSpPr>
        <p:spPr>
          <a:xfrm>
            <a:off x="2377701" y="4091908"/>
            <a:ext cx="3095447" cy="17107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C9FDAA-7248-76B9-D99D-96C1D182C135}"/>
              </a:ext>
            </a:extLst>
          </p:cNvPr>
          <p:cNvSpPr/>
          <p:nvPr userDrawn="1"/>
        </p:nvSpPr>
        <p:spPr>
          <a:xfrm>
            <a:off x="6614976" y="4091908"/>
            <a:ext cx="3095447" cy="17107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248E92-A40F-2545-28B6-EE816A176AA1}"/>
              </a:ext>
            </a:extLst>
          </p:cNvPr>
          <p:cNvSpPr/>
          <p:nvPr userDrawn="1"/>
        </p:nvSpPr>
        <p:spPr>
          <a:xfrm>
            <a:off x="2584172" y="2118967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9C67E5-9120-59BD-916F-9F3863CA2C94}"/>
              </a:ext>
            </a:extLst>
          </p:cNvPr>
          <p:cNvSpPr/>
          <p:nvPr userDrawn="1"/>
        </p:nvSpPr>
        <p:spPr>
          <a:xfrm>
            <a:off x="6750306" y="2115295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41E780-DA28-2038-AC30-284B83D117A6}"/>
              </a:ext>
            </a:extLst>
          </p:cNvPr>
          <p:cNvSpPr/>
          <p:nvPr userDrawn="1"/>
        </p:nvSpPr>
        <p:spPr>
          <a:xfrm>
            <a:off x="2585185" y="4189050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1C662D-769A-B0F0-4221-77DD5BCCCCD6}"/>
              </a:ext>
            </a:extLst>
          </p:cNvPr>
          <p:cNvSpPr/>
          <p:nvPr userDrawn="1"/>
        </p:nvSpPr>
        <p:spPr>
          <a:xfrm>
            <a:off x="6742217" y="4182841"/>
            <a:ext cx="440634" cy="440634"/>
          </a:xfrm>
          <a:prstGeom prst="ellipse">
            <a:avLst/>
          </a:prstGeom>
          <a:solidFill>
            <a:srgbClr val="80ED99">
              <a:alpha val="5192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B4C49EE-4CF9-184D-697A-DF6E2CD00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69968" y="2186156"/>
            <a:ext cx="1987704" cy="1352108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47988215-80A6-418E-0C54-F08A17237B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1394" y="2186156"/>
            <a:ext cx="2209404" cy="1352108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BDF0DAAF-F403-6B32-691E-CE767AF8B7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9968" y="4226990"/>
            <a:ext cx="2067954" cy="1418435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0938396-EF9F-70A6-9338-347317A9A3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91394" y="4226991"/>
            <a:ext cx="2209404" cy="1418434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2B3F5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 i="0">
                <a:solidFill>
                  <a:srgbClr val="2B3F54"/>
                </a:solidFill>
                <a:latin typeface="Avenir Black" panose="02000503020000020003" pitchFamily="2" charset="0"/>
              </a:defRPr>
            </a:lvl2pPr>
            <a:lvl3pPr marL="914400" indent="0">
              <a:buNone/>
              <a:defRPr sz="1800" b="1" i="0">
                <a:solidFill>
                  <a:srgbClr val="2B3F54"/>
                </a:solidFill>
                <a:latin typeface="Avenir Black" panose="02000503020000020003" pitchFamily="2" charset="0"/>
              </a:defRPr>
            </a:lvl3pPr>
            <a:lvl4pPr marL="13716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4pPr>
            <a:lvl5pPr marL="1828800" indent="0">
              <a:buNone/>
              <a:defRPr sz="1600" b="1" i="0">
                <a:solidFill>
                  <a:srgbClr val="2B3F54"/>
                </a:solidFill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78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FE980-9F4C-1A85-2F80-F9C7E2FB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B5AD-0570-DD89-3367-1DF854AA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C21FE-2E92-4D4A-14E0-D57ECA92E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5917AA1B-48C3-F54A-9408-8FB9852018C2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MSIPCMContentMarking" descr="{&quot;HashCode&quot;:-153792705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FDA9849-28C1-4F5F-E69E-DC2BB8D77D57}"/>
              </a:ext>
            </a:extLst>
          </p:cNvPr>
          <p:cNvSpPr txBox="1"/>
          <p:nvPr userDrawn="1"/>
        </p:nvSpPr>
        <p:spPr>
          <a:xfrm>
            <a:off x="0" y="6595656"/>
            <a:ext cx="135193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>
                <a:solidFill>
                  <a:srgbClr val="000000"/>
                </a:solidFill>
                <a:latin typeface="Calibri" panose="020F0502020204030204" pitchFamily="34" charset="0"/>
              </a:rPr>
              <a:t>Classified as General</a:t>
            </a:r>
            <a:endParaRPr lang="en-IE" sz="100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0" r:id="rId3"/>
    <p:sldLayoutId id="2147483662" r:id="rId4"/>
    <p:sldLayoutId id="2147483674" r:id="rId5"/>
    <p:sldLayoutId id="2147483669" r:id="rId6"/>
    <p:sldLayoutId id="2147483670" r:id="rId7"/>
    <p:sldLayoutId id="2147483675" r:id="rId8"/>
    <p:sldLayoutId id="2147483666" r:id="rId9"/>
    <p:sldLayoutId id="2147483676" r:id="rId10"/>
    <p:sldLayoutId id="2147483667" r:id="rId11"/>
    <p:sldLayoutId id="2147483671" r:id="rId12"/>
    <p:sldLayoutId id="2147483673" r:id="rId13"/>
    <p:sldLayoutId id="2147483672" r:id="rId14"/>
    <p:sldLayoutId id="2147483650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irplane-window-view-of-white-clouds-over-mountain-1260993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CA9F-6A54-61E5-512F-5A77E6F94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90" y="2525698"/>
            <a:ext cx="4728292" cy="1977523"/>
          </a:xfrm>
          <a:solidFill>
            <a:srgbClr val="F2F7F5"/>
          </a:solidFill>
        </p:spPr>
        <p:txBody>
          <a:bodyPr>
            <a:noAutofit/>
          </a:bodyPr>
          <a:lstStyle/>
          <a:p>
            <a:r>
              <a:rPr lang="en-US" sz="4000" dirty="0"/>
              <a:t>Lessor portfolios through the lens of Impact framework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B09D3E3-26B0-6E73-8959-EE7E80D271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02" b="2102"/>
          <a:stretch/>
        </p:blipFill>
        <p:spPr/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46C0CDE9-32DC-5FCF-0759-D43078FE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28" y="540228"/>
            <a:ext cx="1042416" cy="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PACT on sustainable aviation">
            <a:extLst>
              <a:ext uri="{FF2B5EF4-FFF2-40B4-BE49-F238E27FC236}">
                <a16:creationId xmlns:a16="http://schemas.microsoft.com/office/drawing/2014/main" id="{44AC3429-249D-4C89-F131-E1D5C4B2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55" y="487480"/>
            <a:ext cx="1243013" cy="4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5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5A32-1035-1DC4-06C1-804F4698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BF9A52-A81F-C16A-31BE-50867DDA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5431" y="374904"/>
            <a:ext cx="478775" cy="544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8B1992-CF4A-1F25-C4EF-C08C661702D9}"/>
              </a:ext>
            </a:extLst>
          </p:cNvPr>
          <p:cNvSpPr/>
          <p:nvPr/>
        </p:nvSpPr>
        <p:spPr>
          <a:xfrm>
            <a:off x="3108960" y="374904"/>
            <a:ext cx="5568696" cy="88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8DFDB9-0505-7F8C-4186-B75165FFC901}"/>
              </a:ext>
            </a:extLst>
          </p:cNvPr>
          <p:cNvSpPr txBox="1">
            <a:spLocks/>
          </p:cNvSpPr>
          <p:nvPr/>
        </p:nvSpPr>
        <p:spPr>
          <a:xfrm>
            <a:off x="407274" y="374904"/>
            <a:ext cx="6327913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B3F54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PACE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AB603-B0AF-6FD4-E011-A5373A68C6A1}"/>
              </a:ext>
            </a:extLst>
          </p:cNvPr>
          <p:cNvSpPr/>
          <p:nvPr/>
        </p:nvSpPr>
        <p:spPr>
          <a:xfrm>
            <a:off x="3209544" y="1435608"/>
            <a:ext cx="2587752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6AAE0-05D8-A295-47A4-6D474AE2D113}"/>
              </a:ext>
            </a:extLst>
          </p:cNvPr>
          <p:cNvSpPr/>
          <p:nvPr/>
        </p:nvSpPr>
        <p:spPr>
          <a:xfrm>
            <a:off x="8017764" y="1835371"/>
            <a:ext cx="274472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AA5C6-C179-97DF-3DDB-34269125E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04" y="1064069"/>
            <a:ext cx="9220583" cy="47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4F6630A-3D26-E6AD-ADD1-DE39FA3F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5431" y="374904"/>
            <a:ext cx="478775" cy="544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2F0165-10F3-97FB-6613-14D88F679932}"/>
              </a:ext>
            </a:extLst>
          </p:cNvPr>
          <p:cNvSpPr/>
          <p:nvPr/>
        </p:nvSpPr>
        <p:spPr>
          <a:xfrm>
            <a:off x="3108960" y="374904"/>
            <a:ext cx="5568696" cy="88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E912186-53D8-12B2-D57C-DDDAF0AB0933}"/>
              </a:ext>
            </a:extLst>
          </p:cNvPr>
          <p:cNvSpPr txBox="1">
            <a:spLocks/>
          </p:cNvSpPr>
          <p:nvPr/>
        </p:nvSpPr>
        <p:spPr>
          <a:xfrm>
            <a:off x="407274" y="374904"/>
            <a:ext cx="6327913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B3F54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PACE Platform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4A16A-FE3C-FA9E-4E77-68D8E969DB8A}"/>
              </a:ext>
            </a:extLst>
          </p:cNvPr>
          <p:cNvSpPr/>
          <p:nvPr/>
        </p:nvSpPr>
        <p:spPr>
          <a:xfrm>
            <a:off x="3209544" y="1435608"/>
            <a:ext cx="2587752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20AA6-5552-8E61-BAFF-EC1DABA12C9E}"/>
              </a:ext>
            </a:extLst>
          </p:cNvPr>
          <p:cNvSpPr/>
          <p:nvPr/>
        </p:nvSpPr>
        <p:spPr>
          <a:xfrm>
            <a:off x="8017764" y="1835371"/>
            <a:ext cx="274472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26BA9C-5155-142D-6020-2117AE484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6" y="1920240"/>
            <a:ext cx="6572440" cy="2768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A4776A-8614-1632-25DA-3D6173581D2A}"/>
              </a:ext>
            </a:extLst>
          </p:cNvPr>
          <p:cNvSpPr txBox="1"/>
          <p:nvPr/>
        </p:nvSpPr>
        <p:spPr>
          <a:xfrm>
            <a:off x="7534656" y="1332451"/>
            <a:ext cx="4369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b="1" dirty="0">
                <a:solidFill>
                  <a:srgbClr val="009999"/>
                </a:solidFill>
              </a:rPr>
              <a:t>‘Fleet to Seat’ Analysis  </a:t>
            </a:r>
          </a:p>
          <a:p>
            <a:pPr algn="l"/>
            <a:r>
              <a:rPr lang="en-IE" sz="1600" dirty="0"/>
              <a:t>From Airline Group down to cargo consignments, using actual utilisation and load factor data.</a:t>
            </a:r>
          </a:p>
          <a:p>
            <a:pPr algn="l"/>
            <a:endParaRPr lang="en-IE" dirty="0"/>
          </a:p>
          <a:p>
            <a:pPr algn="l"/>
            <a:endParaRPr lang="en-IE" dirty="0"/>
          </a:p>
          <a:p>
            <a:pPr algn="l"/>
            <a:r>
              <a:rPr lang="en-IE" b="1" dirty="0">
                <a:solidFill>
                  <a:srgbClr val="009999"/>
                </a:solidFill>
              </a:rPr>
              <a:t>Full Spectrum of Intensity Metrics</a:t>
            </a:r>
          </a:p>
          <a:p>
            <a:pPr algn="l"/>
            <a:r>
              <a:rPr lang="en-IE" sz="1600" dirty="0"/>
              <a:t>To enable carbon analysis specific to the business model of each airline.</a:t>
            </a:r>
            <a:endParaRPr lang="en-IE" dirty="0"/>
          </a:p>
          <a:p>
            <a:pPr algn="l"/>
            <a:endParaRPr lang="en-IE" dirty="0"/>
          </a:p>
          <a:p>
            <a:pPr algn="l"/>
            <a:r>
              <a:rPr lang="en-IE" b="1" dirty="0">
                <a:solidFill>
                  <a:srgbClr val="009999"/>
                </a:solidFill>
              </a:rPr>
              <a:t>Global coverage</a:t>
            </a:r>
          </a:p>
          <a:p>
            <a:pPr algn="l"/>
            <a:r>
              <a:rPr lang="en-IE" sz="1600" dirty="0"/>
              <a:t>All commercial flights &amp; aircraft types, with no dependency on airlines to provide data.</a:t>
            </a:r>
          </a:p>
          <a:p>
            <a:pPr algn="l"/>
            <a:endParaRPr lang="en-IE" dirty="0"/>
          </a:p>
          <a:p>
            <a:pPr algn="l"/>
            <a:endParaRPr lang="en-IE" dirty="0"/>
          </a:p>
          <a:p>
            <a:pPr algn="l"/>
            <a:r>
              <a:rPr lang="en-IE" b="1" dirty="0">
                <a:solidFill>
                  <a:srgbClr val="009999"/>
                </a:solidFill>
              </a:rPr>
              <a:t>Aligned with Leading Frameworks</a:t>
            </a:r>
          </a:p>
          <a:p>
            <a:pPr algn="l"/>
            <a:r>
              <a:rPr lang="en-IE" sz="1600" dirty="0"/>
              <a:t>Easy application of Pegasus Principles or Impact lens without manual data manipulation.</a:t>
            </a:r>
          </a:p>
          <a:p>
            <a:pPr algn="l"/>
            <a:endParaRPr lang="en-IE" b="1" dirty="0">
              <a:solidFill>
                <a:srgbClr val="009999"/>
              </a:solidFill>
            </a:endParaRPr>
          </a:p>
        </p:txBody>
      </p:sp>
      <p:pic>
        <p:nvPicPr>
          <p:cNvPr id="15" name="Picture 2" descr="Green Check Mark Icon Images – Browse 80,124 Stock Photos ...">
            <a:extLst>
              <a:ext uri="{FF2B5EF4-FFF2-40B4-BE49-F238E27FC236}">
                <a16:creationId xmlns:a16="http://schemas.microsoft.com/office/drawing/2014/main" id="{B743550B-FEE1-36E4-33B1-51474156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43" y="1245773"/>
            <a:ext cx="589598" cy="5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Check Mark Icon Images – Browse 80,124 Stock Photos ...">
            <a:extLst>
              <a:ext uri="{FF2B5EF4-FFF2-40B4-BE49-F238E27FC236}">
                <a16:creationId xmlns:a16="http://schemas.microsoft.com/office/drawing/2014/main" id="{71156557-0BB6-3C28-D470-B32EBBDA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51" y="2600054"/>
            <a:ext cx="589598" cy="5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een Check Mark Icon Images – Browse 80,124 Stock Photos ...">
            <a:extLst>
              <a:ext uri="{FF2B5EF4-FFF2-40B4-BE49-F238E27FC236}">
                <a16:creationId xmlns:a16="http://schemas.microsoft.com/office/drawing/2014/main" id="{510EAA89-D606-A4C3-8C81-30FC4160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27" y="3991451"/>
            <a:ext cx="589598" cy="5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een Check Mark Icon Images – Browse 80,124 Stock Photos ...">
            <a:extLst>
              <a:ext uri="{FF2B5EF4-FFF2-40B4-BE49-F238E27FC236}">
                <a16:creationId xmlns:a16="http://schemas.microsoft.com/office/drawing/2014/main" id="{ED3D5841-6B52-0547-AFEB-D29FA4AC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58" y="5046853"/>
            <a:ext cx="589598" cy="5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4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5A32-1035-1DC4-06C1-804F4698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BF9A52-A81F-C16A-31BE-50867DDA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5431" y="374904"/>
            <a:ext cx="478775" cy="544943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8DFDB9-0505-7F8C-4186-B75165FFC901}"/>
              </a:ext>
            </a:extLst>
          </p:cNvPr>
          <p:cNvSpPr txBox="1">
            <a:spLocks/>
          </p:cNvSpPr>
          <p:nvPr/>
        </p:nvSpPr>
        <p:spPr>
          <a:xfrm>
            <a:off x="407274" y="374904"/>
            <a:ext cx="8350832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B3F54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Impact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DD54D-5767-3F11-F9BA-A2DDD417FBD1}"/>
              </a:ext>
            </a:extLst>
          </p:cNvPr>
          <p:cNvSpPr txBox="1"/>
          <p:nvPr/>
        </p:nvSpPr>
        <p:spPr>
          <a:xfrm>
            <a:off x="407274" y="1044395"/>
            <a:ext cx="10166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C8D8F"/>
              </a:buClr>
            </a:pPr>
            <a:r>
              <a:rPr lang="en-US" dirty="0"/>
              <a:t>The Impact framework is used to evaluate airline reported emissions against passenger capacity metrics measured here in Revenue Passenger Kilometers (RPK). The variance of these metrics against a baseline year is called “de-coupling’. Each year the level of decoupling can be scored against a pre-defined matrix.</a:t>
            </a:r>
          </a:p>
          <a:p>
            <a:pPr marL="285750" indent="-285750" algn="l">
              <a:buClr>
                <a:srgbClr val="0C8D8F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FFD94-165C-D020-FFB6-5387BE6E4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74" y="2244724"/>
            <a:ext cx="7772400" cy="3551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4D545-84B3-A300-1153-3AE02011D243}"/>
              </a:ext>
            </a:extLst>
          </p:cNvPr>
          <p:cNvSpPr txBox="1"/>
          <p:nvPr/>
        </p:nvSpPr>
        <p:spPr>
          <a:xfrm>
            <a:off x="1949667" y="4220430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A0C92-AA8C-4ED0-B81E-DA64824872F9}"/>
              </a:ext>
            </a:extLst>
          </p:cNvPr>
          <p:cNvSpPr txBox="1"/>
          <p:nvPr/>
        </p:nvSpPr>
        <p:spPr>
          <a:xfrm>
            <a:off x="1313791" y="487732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D1D34-BE87-D823-4F32-C0948BDD46ED}"/>
              </a:ext>
            </a:extLst>
          </p:cNvPr>
          <p:cNvSpPr txBox="1"/>
          <p:nvPr/>
        </p:nvSpPr>
        <p:spPr>
          <a:xfrm>
            <a:off x="2632840" y="3547767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D4211-2BE3-4795-7DE5-E11BBE95043F}"/>
              </a:ext>
            </a:extLst>
          </p:cNvPr>
          <p:cNvSpPr txBox="1"/>
          <p:nvPr/>
        </p:nvSpPr>
        <p:spPr>
          <a:xfrm>
            <a:off x="3273971" y="288846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323BE-DE6A-254F-9DAE-F58AC92E1430}"/>
              </a:ext>
            </a:extLst>
          </p:cNvPr>
          <p:cNvSpPr txBox="1"/>
          <p:nvPr/>
        </p:nvSpPr>
        <p:spPr>
          <a:xfrm>
            <a:off x="1949666" y="487732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5CB83-5C3B-43B0-2011-5E414B52BB88}"/>
              </a:ext>
            </a:extLst>
          </p:cNvPr>
          <p:cNvSpPr txBox="1"/>
          <p:nvPr/>
        </p:nvSpPr>
        <p:spPr>
          <a:xfrm>
            <a:off x="3231928" y="354189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9E340-D050-3DCC-0EC9-4F6E4C04B8CA}"/>
              </a:ext>
            </a:extLst>
          </p:cNvPr>
          <p:cNvSpPr txBox="1"/>
          <p:nvPr/>
        </p:nvSpPr>
        <p:spPr>
          <a:xfrm>
            <a:off x="2632839" y="288846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4BAAF-83F1-F0D9-A395-D4E29BFF822F}"/>
              </a:ext>
            </a:extLst>
          </p:cNvPr>
          <p:cNvSpPr txBox="1"/>
          <p:nvPr/>
        </p:nvSpPr>
        <p:spPr>
          <a:xfrm>
            <a:off x="1907623" y="291832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052E3-FD2F-BF10-F5DC-7F0EB77DD918}"/>
              </a:ext>
            </a:extLst>
          </p:cNvPr>
          <p:cNvSpPr txBox="1"/>
          <p:nvPr/>
        </p:nvSpPr>
        <p:spPr>
          <a:xfrm>
            <a:off x="1266491" y="291832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6894E-2EB2-5FFD-B077-0E2F89EA7041}"/>
              </a:ext>
            </a:extLst>
          </p:cNvPr>
          <p:cNvSpPr txBox="1"/>
          <p:nvPr/>
        </p:nvSpPr>
        <p:spPr>
          <a:xfrm>
            <a:off x="1262554" y="354189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95A29-EAD8-28A1-D476-63591378873F}"/>
              </a:ext>
            </a:extLst>
          </p:cNvPr>
          <p:cNvSpPr txBox="1"/>
          <p:nvPr/>
        </p:nvSpPr>
        <p:spPr>
          <a:xfrm>
            <a:off x="1900402" y="3546534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27853-61CD-30AE-5F65-32D44C6F8502}"/>
              </a:ext>
            </a:extLst>
          </p:cNvPr>
          <p:cNvSpPr txBox="1"/>
          <p:nvPr/>
        </p:nvSpPr>
        <p:spPr>
          <a:xfrm>
            <a:off x="1303278" y="4231855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0438-F3F9-9A44-77FE-A9A01411E25E}"/>
              </a:ext>
            </a:extLst>
          </p:cNvPr>
          <p:cNvSpPr txBox="1"/>
          <p:nvPr/>
        </p:nvSpPr>
        <p:spPr>
          <a:xfrm>
            <a:off x="2632838" y="4207068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CEACEB-FF8D-E8D6-4A01-A2751815A5F3}"/>
              </a:ext>
            </a:extLst>
          </p:cNvPr>
          <p:cNvSpPr txBox="1"/>
          <p:nvPr/>
        </p:nvSpPr>
        <p:spPr>
          <a:xfrm>
            <a:off x="2632838" y="487732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FF7E2-6FAD-2A66-18AF-1313528503AA}"/>
              </a:ext>
            </a:extLst>
          </p:cNvPr>
          <p:cNvSpPr txBox="1"/>
          <p:nvPr/>
        </p:nvSpPr>
        <p:spPr>
          <a:xfrm>
            <a:off x="3231929" y="4207068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786FDA-963A-0A3E-E1BB-9BDE47645F61}"/>
              </a:ext>
            </a:extLst>
          </p:cNvPr>
          <p:cNvSpPr txBox="1"/>
          <p:nvPr/>
        </p:nvSpPr>
        <p:spPr>
          <a:xfrm>
            <a:off x="3231928" y="4877326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79854-D33A-7F14-F463-DD54A69C2B13}"/>
              </a:ext>
            </a:extLst>
          </p:cNvPr>
          <p:cNvSpPr txBox="1"/>
          <p:nvPr/>
        </p:nvSpPr>
        <p:spPr>
          <a:xfrm>
            <a:off x="8610601" y="2618566"/>
            <a:ext cx="3174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b="1" dirty="0">
                <a:solidFill>
                  <a:srgbClr val="0C8D8F"/>
                </a:solidFill>
                <a:highlight>
                  <a:srgbClr val="FFFFFF"/>
                </a:highlight>
              </a:rPr>
              <a:t>Relative decoupling</a:t>
            </a:r>
          </a:p>
          <a:p>
            <a:pPr algn="l"/>
            <a:r>
              <a:rPr lang="en-IE" dirty="0">
                <a:solidFill>
                  <a:srgbClr val="000000"/>
                </a:solidFill>
                <a:highlight>
                  <a:srgbClr val="FFFFFF"/>
                </a:highlight>
              </a:rPr>
              <a:t>Whether</a:t>
            </a:r>
            <a:r>
              <a:rPr lang="en-I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total emissions are growing slower than their associated capacity</a:t>
            </a:r>
          </a:p>
          <a:p>
            <a:pPr algn="l"/>
            <a:endParaRPr lang="en-IE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algn="l"/>
            <a:r>
              <a:rPr lang="en-IE" b="1" i="0" dirty="0">
                <a:solidFill>
                  <a:srgbClr val="0C8D8F"/>
                </a:solidFill>
                <a:effectLst/>
                <a:highlight>
                  <a:srgbClr val="FFFFFF"/>
                </a:highlight>
              </a:rPr>
              <a:t>Absolute decoupling</a:t>
            </a:r>
          </a:p>
          <a:p>
            <a:pPr algn="l"/>
            <a:r>
              <a:rPr lang="en-IE" dirty="0">
                <a:solidFill>
                  <a:srgbClr val="000000"/>
                </a:solidFill>
                <a:highlight>
                  <a:srgbClr val="FFFFFF"/>
                </a:highlight>
              </a:rPr>
              <a:t>Whether total </a:t>
            </a:r>
            <a:r>
              <a:rPr lang="en-I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emissions are declining as capacity grows </a:t>
            </a:r>
          </a:p>
          <a:p>
            <a:pPr algn="l"/>
            <a:r>
              <a:rPr lang="en-I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(the ultimate objective).</a:t>
            </a:r>
            <a:endParaRPr lang="en-US" dirty="0" err="1"/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B0C09D82-2174-1F44-6923-DEAEBAE0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55" y="5980432"/>
            <a:ext cx="1042416" cy="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PACT on sustainable aviation">
            <a:extLst>
              <a:ext uri="{FF2B5EF4-FFF2-40B4-BE49-F238E27FC236}">
                <a16:creationId xmlns:a16="http://schemas.microsoft.com/office/drawing/2014/main" id="{E0C2D151-72AC-58EC-E5C0-BD2C96916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35" y="5936293"/>
            <a:ext cx="1243013" cy="4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5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41C1-817C-6D9B-9E6D-42660DEBD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8BA3-BE3C-48F3-3A36-0A56CFBE0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29" y="2440238"/>
            <a:ext cx="4398962" cy="1977523"/>
          </a:xfrm>
          <a:solidFill>
            <a:srgbClr val="F2F7F5"/>
          </a:solidFill>
        </p:spPr>
        <p:txBody>
          <a:bodyPr anchor="b">
            <a:normAutofit/>
          </a:bodyPr>
          <a:lstStyle/>
          <a:p>
            <a:r>
              <a:rPr lang="en-US" sz="4400" dirty="0"/>
              <a:t>Analysis of nine lessor portfolios since 2020</a:t>
            </a:r>
          </a:p>
        </p:txBody>
      </p:sp>
      <p:pic>
        <p:nvPicPr>
          <p:cNvPr id="6" name="Picture 5" descr="A view of the sky from an airplane window&#10;&#10;Description automatically generated">
            <a:extLst>
              <a:ext uri="{FF2B5EF4-FFF2-40B4-BE49-F238E27FC236}">
                <a16:creationId xmlns:a16="http://schemas.microsoft.com/office/drawing/2014/main" id="{3ACCA9FC-297E-94A8-F169-5CF6AC9C9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330"/>
          <a:stretch/>
        </p:blipFill>
        <p:spPr>
          <a:xfrm>
            <a:off x="5129213" y="-15875"/>
            <a:ext cx="7062787" cy="6873875"/>
          </a:xfrm>
          <a:prstGeom prst="rect">
            <a:avLst/>
          </a:prstGeom>
          <a:noFill/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DCD864B7-ED62-377C-C5D8-27D8DE43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28" y="540228"/>
            <a:ext cx="1042416" cy="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PACT on sustainable aviation">
            <a:extLst>
              <a:ext uri="{FF2B5EF4-FFF2-40B4-BE49-F238E27FC236}">
                <a16:creationId xmlns:a16="http://schemas.microsoft.com/office/drawing/2014/main" id="{EAD0C2D1-052C-E620-0F9B-37F779A6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55" y="487480"/>
            <a:ext cx="1243013" cy="4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8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109-577A-55C1-112E-7A596FB0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4E75041-2C9B-FC08-26C0-292D7EEA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5431" y="374904"/>
            <a:ext cx="478775" cy="544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E0E8B-414D-6026-9A6B-0EBB22D6154C}"/>
              </a:ext>
            </a:extLst>
          </p:cNvPr>
          <p:cNvSpPr/>
          <p:nvPr/>
        </p:nvSpPr>
        <p:spPr>
          <a:xfrm>
            <a:off x="3108960" y="374904"/>
            <a:ext cx="5568696" cy="88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EDC8A45-694D-2983-063C-E519267FE13A}"/>
              </a:ext>
            </a:extLst>
          </p:cNvPr>
          <p:cNvSpPr txBox="1">
            <a:spLocks/>
          </p:cNvSpPr>
          <p:nvPr/>
        </p:nvSpPr>
        <p:spPr>
          <a:xfrm>
            <a:off x="407274" y="374904"/>
            <a:ext cx="7024829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B3F54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Analysis of nine lessor portfolios since 2020</a:t>
            </a:r>
            <a:endParaRPr lang="en-IE" dirty="0">
              <a:solidFill>
                <a:srgbClr val="00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91884-9E64-69AD-A43B-261EA226F26F}"/>
              </a:ext>
            </a:extLst>
          </p:cNvPr>
          <p:cNvSpPr/>
          <p:nvPr/>
        </p:nvSpPr>
        <p:spPr>
          <a:xfrm>
            <a:off x="8017764" y="1835371"/>
            <a:ext cx="274472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FAC4F-1ED6-CDB5-264F-931EDF99D28C}"/>
              </a:ext>
            </a:extLst>
          </p:cNvPr>
          <p:cNvSpPr txBox="1"/>
          <p:nvPr/>
        </p:nvSpPr>
        <p:spPr>
          <a:xfrm>
            <a:off x="407274" y="1396695"/>
            <a:ext cx="60944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IE" dirty="0"/>
              <a:t>Nine lessors analysed: AerCap, Aircastle, Aviation Capital Group, Avolon, CALC, DAE, Jackson Square Aviation, Orix Aviation, and SMBC Aviation Capital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IE" dirty="0"/>
              <a:t>Owned fleet in each reporting year, fleet data from CH Aviation 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IE" dirty="0"/>
              <a:t>Emissions baseline year: 2019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IE" dirty="0"/>
              <a:t>Analysed period: 2020 to 2023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IE" dirty="0"/>
              <a:t>Emissions reduction methodology: Impact’s decoupling metric and decoupling-based milestones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6C226-01AD-1FD2-5A03-5867650CC789}"/>
              </a:ext>
            </a:extLst>
          </p:cNvPr>
          <p:cNvSpPr txBox="1"/>
          <p:nvPr/>
        </p:nvSpPr>
        <p:spPr>
          <a:xfrm>
            <a:off x="7370222" y="1762455"/>
            <a:ext cx="43472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009999"/>
              </a:buClr>
            </a:pPr>
            <a:r>
              <a:rPr lang="en-IE" dirty="0"/>
              <a:t>Full report available on Ishka SAVi:</a:t>
            </a:r>
          </a:p>
          <a:p>
            <a:pPr algn="l">
              <a:buClr>
                <a:srgbClr val="009999"/>
              </a:buClr>
            </a:pPr>
            <a:endParaRPr lang="en-IE" dirty="0"/>
          </a:p>
          <a:p>
            <a:pPr algn="l">
              <a:buClr>
                <a:srgbClr val="009999"/>
              </a:buClr>
            </a:pPr>
            <a:endParaRPr lang="en-IE" dirty="0"/>
          </a:p>
          <a:p>
            <a:pPr algn="l">
              <a:buClr>
                <a:srgbClr val="009999"/>
              </a:buClr>
            </a:pPr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</p:txBody>
      </p:sp>
      <p:pic>
        <p:nvPicPr>
          <p:cNvPr id="11" name="Picture 10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CB6379D-0247-2EC9-25F8-672343EB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22" y="5244083"/>
            <a:ext cx="2614867" cy="745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D631C8-3540-D4C1-30C9-BD0F23DFEEBA}"/>
              </a:ext>
            </a:extLst>
          </p:cNvPr>
          <p:cNvSpPr txBox="1"/>
          <p:nvPr/>
        </p:nvSpPr>
        <p:spPr>
          <a:xfrm>
            <a:off x="407274" y="5481100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009999"/>
              </a:buClr>
            </a:pPr>
            <a:r>
              <a:rPr lang="en-IE" sz="1400" dirty="0"/>
              <a:t>AerCap and SMBC Aviation Capital include the portfolios of GECAS and Goshawk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165C0-D317-D7C6-55B7-D3667AD22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22" y="2218139"/>
            <a:ext cx="2609984" cy="25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9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109-577A-55C1-112E-7A596FB0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4E75041-2C9B-FC08-26C0-292D7EEA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5431" y="374904"/>
            <a:ext cx="478775" cy="544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E0E8B-414D-6026-9A6B-0EBB22D6154C}"/>
              </a:ext>
            </a:extLst>
          </p:cNvPr>
          <p:cNvSpPr/>
          <p:nvPr/>
        </p:nvSpPr>
        <p:spPr>
          <a:xfrm>
            <a:off x="3108960" y="374904"/>
            <a:ext cx="5568696" cy="88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EDC8A45-694D-2983-063C-E519267FE13A}"/>
              </a:ext>
            </a:extLst>
          </p:cNvPr>
          <p:cNvSpPr txBox="1">
            <a:spLocks/>
          </p:cNvSpPr>
          <p:nvPr/>
        </p:nvSpPr>
        <p:spPr>
          <a:xfrm>
            <a:off x="407274" y="374904"/>
            <a:ext cx="7024829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B3F54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Positive d</a:t>
            </a:r>
            <a:r>
              <a:rPr lang="en-US" sz="2800" dirty="0"/>
              <a:t>ecoupling achieved in 2023</a:t>
            </a:r>
            <a:endParaRPr lang="en-IE" dirty="0">
              <a:solidFill>
                <a:srgbClr val="00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91884-9E64-69AD-A43B-261EA226F26F}"/>
              </a:ext>
            </a:extLst>
          </p:cNvPr>
          <p:cNvSpPr/>
          <p:nvPr/>
        </p:nvSpPr>
        <p:spPr>
          <a:xfrm>
            <a:off x="8017764" y="1835371"/>
            <a:ext cx="274472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CB6379D-0247-2EC9-25F8-672343EB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99" y="5991886"/>
            <a:ext cx="1294250" cy="368861"/>
          </a:xfrm>
          <a:prstGeom prst="rect">
            <a:avLst/>
          </a:prstGeom>
        </p:spPr>
      </p:pic>
      <p:pic>
        <p:nvPicPr>
          <p:cNvPr id="4" name="Picture 2" descr="IMPACT on sustainable aviation">
            <a:extLst>
              <a:ext uri="{FF2B5EF4-FFF2-40B4-BE49-F238E27FC236}">
                <a16:creationId xmlns:a16="http://schemas.microsoft.com/office/drawing/2014/main" id="{1E0D8990-DCBA-B7F5-8252-6267B3BA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8" y="5899702"/>
            <a:ext cx="1243013" cy="4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aph showing the value of a company&#10;&#10;Description automatically generated">
            <a:extLst>
              <a:ext uri="{FF2B5EF4-FFF2-40B4-BE49-F238E27FC236}">
                <a16:creationId xmlns:a16="http://schemas.microsoft.com/office/drawing/2014/main" id="{A4CF2D0C-1F44-0EC8-D97E-7A5DBA1D7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16" y="1878153"/>
            <a:ext cx="7275161" cy="3258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75045-2688-B1E9-B260-4EA1BF6272B2}"/>
              </a:ext>
            </a:extLst>
          </p:cNvPr>
          <p:cNvSpPr txBox="1"/>
          <p:nvPr/>
        </p:nvSpPr>
        <p:spPr>
          <a:xfrm>
            <a:off x="324977" y="1437162"/>
            <a:ext cx="40184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>
                <a:solidFill>
                  <a:srgbClr val="009999"/>
                </a:solidFill>
              </a:rPr>
              <a:t>decoupling value </a:t>
            </a:r>
            <a:r>
              <a:rPr lang="en-US" dirty="0"/>
              <a:t>expresses the percentage change difference between RPK and absolute CO2 emissions versus a 2019 baseline.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IE" dirty="0"/>
              <a:t>In 2023, </a:t>
            </a:r>
            <a: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all analysed lessors achieved </a:t>
            </a:r>
            <a:r>
              <a:rPr lang="en-GB" sz="1800" b="1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positive decoupling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Most achieved relative decoupling: aircraft in their portfolios grew traffic (revenue per passenger kilometre) </a:t>
            </a:r>
            <a:r>
              <a:rPr lang="en-GB" sz="1800" b="1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faster</a:t>
            </a:r>
            <a: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than they grew absolute emissions.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dirty="0"/>
          </a:p>
          <a:p>
            <a:pPr algn="l"/>
            <a:endParaRPr lang="en-IE" dirty="0"/>
          </a:p>
          <a:p>
            <a:pPr algn="l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331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109-577A-55C1-112E-7A596FB0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4E75041-2C9B-FC08-26C0-292D7EEA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5431" y="374904"/>
            <a:ext cx="478775" cy="544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E0E8B-414D-6026-9A6B-0EBB22D6154C}"/>
              </a:ext>
            </a:extLst>
          </p:cNvPr>
          <p:cNvSpPr/>
          <p:nvPr/>
        </p:nvSpPr>
        <p:spPr>
          <a:xfrm>
            <a:off x="3108960" y="374904"/>
            <a:ext cx="5568696" cy="88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EDC8A45-694D-2983-063C-E519267FE13A}"/>
              </a:ext>
            </a:extLst>
          </p:cNvPr>
          <p:cNvSpPr txBox="1">
            <a:spLocks/>
          </p:cNvSpPr>
          <p:nvPr/>
        </p:nvSpPr>
        <p:spPr>
          <a:xfrm>
            <a:off x="407274" y="374904"/>
            <a:ext cx="7024829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B3F54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Scores between 0 and 1 in 2023</a:t>
            </a:r>
            <a:endParaRPr lang="en-IE" dirty="0">
              <a:solidFill>
                <a:srgbClr val="00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91884-9E64-69AD-A43B-261EA226F26F}"/>
              </a:ext>
            </a:extLst>
          </p:cNvPr>
          <p:cNvSpPr/>
          <p:nvPr/>
        </p:nvSpPr>
        <p:spPr>
          <a:xfrm>
            <a:off x="8017764" y="1835371"/>
            <a:ext cx="274472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CB6379D-0247-2EC9-25F8-672343EB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99" y="5991886"/>
            <a:ext cx="1294250" cy="368861"/>
          </a:xfrm>
          <a:prstGeom prst="rect">
            <a:avLst/>
          </a:prstGeom>
        </p:spPr>
      </p:pic>
      <p:pic>
        <p:nvPicPr>
          <p:cNvPr id="4" name="Picture 2" descr="IMPACT on sustainable aviation">
            <a:extLst>
              <a:ext uri="{FF2B5EF4-FFF2-40B4-BE49-F238E27FC236}">
                <a16:creationId xmlns:a16="http://schemas.microsoft.com/office/drawing/2014/main" id="{1E0D8990-DCBA-B7F5-8252-6267B3BA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8" y="5899702"/>
            <a:ext cx="1243013" cy="4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75045-2688-B1E9-B260-4EA1BF6272B2}"/>
              </a:ext>
            </a:extLst>
          </p:cNvPr>
          <p:cNvSpPr txBox="1"/>
          <p:nvPr/>
        </p:nvSpPr>
        <p:spPr>
          <a:xfrm>
            <a:off x="327409" y="1019466"/>
            <a:ext cx="359227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All lessors achieved decoupling in 2023 versus 2019, with decoupling values between 5 and 12 percentage points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Most achieved </a:t>
            </a:r>
            <a:r>
              <a:rPr lang="en-GB" b="1" dirty="0">
                <a:solidFill>
                  <a:srgbClr val="00999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relative decoupling</a:t>
            </a: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 (light grey quadrants) </a:t>
            </a: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Two lessors (Orix and Aircastle) achieved </a:t>
            </a:r>
            <a:r>
              <a:rPr lang="en-GB" b="1" dirty="0">
                <a:solidFill>
                  <a:srgbClr val="00999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absolute decoupling</a:t>
            </a:r>
            <a:r>
              <a:rPr lang="en-GB" dirty="0">
                <a:solidFill>
                  <a:srgbClr val="009999"/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whereby absolute CO2 also declined vs 2019 (light blue quadrants).</a:t>
            </a:r>
            <a:endParaRPr lang="en-GB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Fleet renewal and </a:t>
            </a:r>
            <a:r>
              <a:rPr lang="en-GB" dirty="0" err="1">
                <a:latin typeface="Calibri" panose="020F0502020204030204" pitchFamily="34" charset="0"/>
                <a:ea typeface="Yu Gothic" panose="020B0400000000000000" pitchFamily="34" charset="-128"/>
              </a:rPr>
              <a:t>upgauging</a:t>
            </a: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 have limitations. SAF and other measures needed to move faster.</a:t>
            </a:r>
            <a:endParaRPr lang="en-GB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GB" sz="1600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285750" indent="-285750" algn="l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en-IE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6BBB9-9DEF-8203-83A4-98A4B1921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195" y="1512146"/>
            <a:ext cx="4982805" cy="43086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98D637B-F958-74E2-F208-4FF812A82F1F}"/>
              </a:ext>
            </a:extLst>
          </p:cNvPr>
          <p:cNvSpPr/>
          <p:nvPr/>
        </p:nvSpPr>
        <p:spPr>
          <a:xfrm rot="2779543">
            <a:off x="9562312" y="3151664"/>
            <a:ext cx="412137" cy="939974"/>
          </a:xfrm>
          <a:prstGeom prst="ellipse">
            <a:avLst/>
          </a:prstGeom>
          <a:noFill/>
          <a:ln w="38100">
            <a:solidFill>
              <a:srgbClr val="80E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005F2AB-248D-7728-EBF9-953C0FE0E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316" y="1965870"/>
            <a:ext cx="3070879" cy="3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5A7F88-4933-D486-DA0A-FB7B80CE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229" y="2676981"/>
            <a:ext cx="11093542" cy="1811871"/>
          </a:xfrm>
        </p:spPr>
        <p:txBody>
          <a:bodyPr/>
          <a:lstStyle/>
          <a:p>
            <a:r>
              <a:rPr lang="en-IE" dirty="0">
                <a:solidFill>
                  <a:srgbClr val="80ED99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5210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Avenir Book" panose="0200050302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0B3C3B5-2514-4A70-BA21-6CB32E7E7A73}" vid="{71220A66-E03C-4019-A8A2-B06A49E1D5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9CBD585D7704683AE1EF8A069E607" ma:contentTypeVersion="17" ma:contentTypeDescription="Create a new document." ma:contentTypeScope="" ma:versionID="b15eba473ac099723634f39bcb8811ec">
  <xsd:schema xmlns:xsd="http://www.w3.org/2001/XMLSchema" xmlns:xs="http://www.w3.org/2001/XMLSchema" xmlns:p="http://schemas.microsoft.com/office/2006/metadata/properties" xmlns:ns2="42ac724c-35bf-45dd-8a00-57ebd60227ae" xmlns:ns3="795ce7eb-e1dc-4ac0-a42d-c98adebaa809" targetNamespace="http://schemas.microsoft.com/office/2006/metadata/properties" ma:root="true" ma:fieldsID="9fe5335e1d61ed5928cf09c81d50781f" ns2:_="" ns3:_="">
    <xsd:import namespace="42ac724c-35bf-45dd-8a00-57ebd60227ae"/>
    <xsd:import namespace="795ce7eb-e1dc-4ac0-a42d-c98adebaa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c724c-35bf-45dd-8a00-57ebd6022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9be99cf-5601-4c16-8696-bc9821e738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ce7eb-e1dc-4ac0-a42d-c98adebaa8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a173953-b307-40f2-a0fc-f44f525720a0}" ma:internalName="TaxCatchAll" ma:showField="CatchAllData" ma:web="795ce7eb-e1dc-4ac0-a42d-c98adebaa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ac724c-35bf-45dd-8a00-57ebd60227ae">
      <Terms xmlns="http://schemas.microsoft.com/office/infopath/2007/PartnerControls"/>
    </lcf76f155ced4ddcb4097134ff3c332f>
    <TaxCatchAll xmlns="795ce7eb-e1dc-4ac0-a42d-c98adebaa809" xsi:nil="true"/>
    <SharedWithUsers xmlns="795ce7eb-e1dc-4ac0-a42d-c98adebaa809">
      <UserInfo>
        <DisplayName>Cathal Foley</DisplayName>
        <AccountId>12</AccountId>
        <AccountType/>
      </UserInfo>
      <UserInfo>
        <DisplayName>Barry O'Sullivan</DisplayName>
        <AccountId>146</AccountId>
        <AccountType/>
      </UserInfo>
      <UserInfo>
        <DisplayName>Bertie Murphy</DisplayName>
        <AccountId>202</AccountId>
        <AccountType/>
      </UserInfo>
      <UserInfo>
        <DisplayName>Mike Boland</DisplayName>
        <AccountId>391</AccountId>
        <AccountType/>
      </UserInfo>
      <UserInfo>
        <DisplayName>Paul Conroy</DisplayName>
        <AccountId>33</AccountId>
        <AccountType/>
      </UserInfo>
      <UserInfo>
        <DisplayName>Rob Neale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59843-F97C-4F09-967A-322F6A8FCABD}">
  <ds:schemaRefs>
    <ds:schemaRef ds:uri="42ac724c-35bf-45dd-8a00-57ebd60227ae"/>
    <ds:schemaRef ds:uri="795ce7eb-e1dc-4ac0-a42d-c98adebaa8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219D22-256C-4C75-8747-677C648552B7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795ce7eb-e1dc-4ac0-a42d-c98adebaa809"/>
    <ds:schemaRef ds:uri="http://schemas.openxmlformats.org/package/2006/metadata/core-properties"/>
    <ds:schemaRef ds:uri="http://schemas.microsoft.com/office/infopath/2007/PartnerControls"/>
    <ds:schemaRef ds:uri="42ac724c-35bf-45dd-8a00-57ebd60227ae"/>
  </ds:schemaRefs>
</ds:datastoreItem>
</file>

<file path=customXml/itemProps3.xml><?xml version="1.0" encoding="utf-8"?>
<ds:datastoreItem xmlns:ds="http://schemas.openxmlformats.org/officeDocument/2006/customXml" ds:itemID="{394550D6-5EA5-44E6-8291-E3A1A2502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416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Black</vt:lpstr>
      <vt:lpstr>Avenir Book</vt:lpstr>
      <vt:lpstr>Arial</vt:lpstr>
      <vt:lpstr>Calibri</vt:lpstr>
      <vt:lpstr>Wingdings</vt:lpstr>
      <vt:lpstr>Office Theme</vt:lpstr>
      <vt:lpstr>Lessor portfolios through the lens of Impact framework</vt:lpstr>
      <vt:lpstr>PowerPoint Presentation</vt:lpstr>
      <vt:lpstr>PowerPoint Presentation</vt:lpstr>
      <vt:lpstr>PowerPoint Presentation</vt:lpstr>
      <vt:lpstr>Analysis of nine lessor portfolios since 2020</vt:lpstr>
      <vt:lpstr>PowerPoint Presentation</vt:lpstr>
      <vt:lpstr>PowerPoint Presentation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your path to Net Zero</dc:title>
  <dc:creator>Rob Neale</dc:creator>
  <cp:lastModifiedBy>Eduardo Mariz</cp:lastModifiedBy>
  <cp:revision>4</cp:revision>
  <dcterms:created xsi:type="dcterms:W3CDTF">2023-01-05T11:48:25Z</dcterms:created>
  <dcterms:modified xsi:type="dcterms:W3CDTF">2024-05-13T16:28:34Z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0x0101008A99CBD585D7704683AE1EF8A069E607</vt:lpwstr>
  </property>
  <property fmtid="{D5CDD505-2E9C-101B-9397-08002B2CF9AE}" pid="3" name="MediaServiceImageTags">
    <vt:lpwstr/>
  </property>
  <property fmtid="{D5CDD505-2E9C-101B-9397-08002B2CF9AE}" pid="4" name="MSIP_Label_926c0aff-a48f-429c-9779-af49a124040d_Enabled">
    <vt:lpwstr>true</vt:lpwstr>
  </property>
  <property fmtid="{D5CDD505-2E9C-101B-9397-08002B2CF9AE}" pid="5" name="MSIP_Label_926c0aff-a48f-429c-9779-af49a124040d_SetDate">
    <vt:lpwstr>2023-05-31T16:19:41Z</vt:lpwstr>
  </property>
  <property fmtid="{D5CDD505-2E9C-101B-9397-08002B2CF9AE}" pid="6" name="MSIP_Label_926c0aff-a48f-429c-9779-af49a124040d_Method">
    <vt:lpwstr>Standard</vt:lpwstr>
  </property>
  <property fmtid="{D5CDD505-2E9C-101B-9397-08002B2CF9AE}" pid="7" name="MSIP_Label_926c0aff-a48f-429c-9779-af49a124040d_Name">
    <vt:lpwstr>926c0aff-a48f-429c-9779-af49a124040d</vt:lpwstr>
  </property>
  <property fmtid="{D5CDD505-2E9C-101B-9397-08002B2CF9AE}" pid="8" name="MSIP_Label_926c0aff-a48f-429c-9779-af49a124040d_SiteId">
    <vt:lpwstr>8da9b596-d5b4-4b75-b001-9884489feb44</vt:lpwstr>
  </property>
  <property fmtid="{D5CDD505-2E9C-101B-9397-08002B2CF9AE}" pid="9" name="MSIP_Label_926c0aff-a48f-429c-9779-af49a124040d_ActionId">
    <vt:lpwstr>3f975451-d0cf-47d2-b510-158f3ff230d9</vt:lpwstr>
  </property>
  <property fmtid="{D5CDD505-2E9C-101B-9397-08002B2CF9AE}" pid="10" name="MSIP_Label_926c0aff-a48f-429c-9779-af49a124040d_ContentBits">
    <vt:lpwstr>2</vt:lpwstr>
  </property>
</Properties>
</file>